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Lst>
  <p:notesMasterIdLst>
    <p:notesMasterId r:id="rId22"/>
  </p:notesMasterIdLst>
  <p:handoutMasterIdLst>
    <p:handoutMasterId r:id="rId23"/>
  </p:handoutMasterIdLst>
  <p:sldIdLst>
    <p:sldId id="315" r:id="rId5"/>
    <p:sldId id="305" r:id="rId6"/>
    <p:sldId id="317" r:id="rId7"/>
    <p:sldId id="318" r:id="rId8"/>
    <p:sldId id="319" r:id="rId9"/>
    <p:sldId id="320" r:id="rId10"/>
    <p:sldId id="321" r:id="rId11"/>
    <p:sldId id="322" r:id="rId12"/>
    <p:sldId id="325" r:id="rId13"/>
    <p:sldId id="323" r:id="rId14"/>
    <p:sldId id="326" r:id="rId15"/>
    <p:sldId id="328" r:id="rId16"/>
    <p:sldId id="329" r:id="rId17"/>
    <p:sldId id="330" r:id="rId18"/>
    <p:sldId id="332" r:id="rId19"/>
    <p:sldId id="327"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AA1BD55-57CD-466E-0725-B6CBA11E0D12}" name="Lauren Weldy (ALLEGIS GROUP SERVICES)" initials="LW" userId="S::v-lweldy@microsoft.com::07a2285c-a352-4b96-8658-ecc34365c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940A76-EAA1-4BD5-9D79-E38A3B1DE501}" v="44" dt="2024-04-16T19:00:28.635"/>
  </p1510:revLst>
</p1510:revInfo>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7087" autoAdjust="0"/>
  </p:normalViewPr>
  <p:slideViewPr>
    <p:cSldViewPr snapToGrid="0">
      <p:cViewPr varScale="1">
        <p:scale>
          <a:sx n="43" d="100"/>
          <a:sy n="43" d="100"/>
        </p:scale>
        <p:origin x="1576" y="4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149"/>
    </p:cViewPr>
  </p:sorterViewPr>
  <p:notesViewPr>
    <p:cSldViewPr snapToGrid="0">
      <p:cViewPr>
        <p:scale>
          <a:sx n="1" d="2"/>
          <a:sy n="1" d="2"/>
        </p:scale>
        <p:origin x="2640" y="28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dley Day" userId="b39d28935797cbaa" providerId="LiveId" clId="{85940A76-EAA1-4BD5-9D79-E38A3B1DE501}"/>
    <pc:docChg chg="undo custSel addSld delSld modSld sldOrd">
      <pc:chgData name="Hadley Day" userId="b39d28935797cbaa" providerId="LiveId" clId="{85940A76-EAA1-4BD5-9D79-E38A3B1DE501}" dt="2024-04-16T19:10:48.121" v="3871" actId="255"/>
      <pc:docMkLst>
        <pc:docMk/>
      </pc:docMkLst>
      <pc:sldChg chg="del">
        <pc:chgData name="Hadley Day" userId="b39d28935797cbaa" providerId="LiveId" clId="{85940A76-EAA1-4BD5-9D79-E38A3B1DE501}" dt="2024-04-16T19:07:04.096" v="3768" actId="47"/>
        <pc:sldMkLst>
          <pc:docMk/>
          <pc:sldMk cId="3111549375" sldId="256"/>
        </pc:sldMkLst>
      </pc:sldChg>
      <pc:sldChg chg="del">
        <pc:chgData name="Hadley Day" userId="b39d28935797cbaa" providerId="LiveId" clId="{85940A76-EAA1-4BD5-9D79-E38A3B1DE501}" dt="2024-04-16T19:06:54.375" v="3767" actId="47"/>
        <pc:sldMkLst>
          <pc:docMk/>
          <pc:sldMk cId="3318299500" sldId="266"/>
        </pc:sldMkLst>
      </pc:sldChg>
      <pc:sldChg chg="del">
        <pc:chgData name="Hadley Day" userId="b39d28935797cbaa" providerId="LiveId" clId="{85940A76-EAA1-4BD5-9D79-E38A3B1DE501}" dt="2024-04-16T19:06:54.375" v="3767" actId="47"/>
        <pc:sldMkLst>
          <pc:docMk/>
          <pc:sldMk cId="2779792646" sldId="271"/>
        </pc:sldMkLst>
      </pc:sldChg>
      <pc:sldChg chg="modSp mod">
        <pc:chgData name="Hadley Day" userId="b39d28935797cbaa" providerId="LiveId" clId="{85940A76-EAA1-4BD5-9D79-E38A3B1DE501}" dt="2024-04-16T19:07:50.153" v="3837" actId="20577"/>
        <pc:sldMkLst>
          <pc:docMk/>
          <pc:sldMk cId="798203993" sldId="295"/>
        </pc:sldMkLst>
        <pc:spChg chg="mod">
          <ac:chgData name="Hadley Day" userId="b39d28935797cbaa" providerId="LiveId" clId="{85940A76-EAA1-4BD5-9D79-E38A3B1DE501}" dt="2024-04-16T19:07:50.153" v="3837" actId="20577"/>
          <ac:spMkLst>
            <pc:docMk/>
            <pc:sldMk cId="798203993" sldId="295"/>
            <ac:spMk id="5" creationId="{5755816F-F516-477A-8EF2-D8CA20267590}"/>
          </ac:spMkLst>
        </pc:spChg>
      </pc:sldChg>
      <pc:sldChg chg="del">
        <pc:chgData name="Hadley Day" userId="b39d28935797cbaa" providerId="LiveId" clId="{85940A76-EAA1-4BD5-9D79-E38A3B1DE501}" dt="2024-04-16T19:06:54.375" v="3767" actId="47"/>
        <pc:sldMkLst>
          <pc:docMk/>
          <pc:sldMk cId="3345023337" sldId="300"/>
        </pc:sldMkLst>
      </pc:sldChg>
      <pc:sldChg chg="addSp delSp modSp mod ord modNotesTx">
        <pc:chgData name="Hadley Day" userId="b39d28935797cbaa" providerId="LiveId" clId="{85940A76-EAA1-4BD5-9D79-E38A3B1DE501}" dt="2024-04-16T19:09:19.385" v="3841" actId="255"/>
        <pc:sldMkLst>
          <pc:docMk/>
          <pc:sldMk cId="2225637236" sldId="305"/>
        </pc:sldMkLst>
        <pc:spChg chg="mod">
          <ac:chgData name="Hadley Day" userId="b39d28935797cbaa" providerId="LiveId" clId="{85940A76-EAA1-4BD5-9D79-E38A3B1DE501}" dt="2024-04-16T16:33:24.353" v="140" actId="14100"/>
          <ac:spMkLst>
            <pc:docMk/>
            <pc:sldMk cId="2225637236" sldId="305"/>
            <ac:spMk id="2" creationId="{E2D30E0F-10C6-298A-C347-E831FFF4ECB8}"/>
          </ac:spMkLst>
        </pc:spChg>
        <pc:spChg chg="mod">
          <ac:chgData name="Hadley Day" userId="b39d28935797cbaa" providerId="LiveId" clId="{85940A76-EAA1-4BD5-9D79-E38A3B1DE501}" dt="2024-04-16T19:09:07.789" v="3839" actId="255"/>
          <ac:spMkLst>
            <pc:docMk/>
            <pc:sldMk cId="2225637236" sldId="305"/>
            <ac:spMk id="3" creationId="{41191CC7-9CF2-71F0-1AD4-791EA9CBAD97}"/>
          </ac:spMkLst>
        </pc:spChg>
        <pc:spChg chg="del">
          <ac:chgData name="Hadley Day" userId="b39d28935797cbaa" providerId="LiveId" clId="{85940A76-EAA1-4BD5-9D79-E38A3B1DE501}" dt="2024-04-16T16:32:38.393" v="64" actId="478"/>
          <ac:spMkLst>
            <pc:docMk/>
            <pc:sldMk cId="2225637236" sldId="305"/>
            <ac:spMk id="4" creationId="{4B1BF1AC-C624-2AD2-DA0F-335AB7BA2CA8}"/>
          </ac:spMkLst>
        </pc:spChg>
        <pc:spChg chg="add del mod">
          <ac:chgData name="Hadley Day" userId="b39d28935797cbaa" providerId="LiveId" clId="{85940A76-EAA1-4BD5-9D79-E38A3B1DE501}" dt="2024-04-16T16:32:40.473" v="65" actId="478"/>
          <ac:spMkLst>
            <pc:docMk/>
            <pc:sldMk cId="2225637236" sldId="305"/>
            <ac:spMk id="6" creationId="{BCF9EDF3-EBF1-A13C-82B6-CB5674E9F589}"/>
          </ac:spMkLst>
        </pc:spChg>
        <pc:spChg chg="add mod">
          <ac:chgData name="Hadley Day" userId="b39d28935797cbaa" providerId="LiveId" clId="{85940A76-EAA1-4BD5-9D79-E38A3B1DE501}" dt="2024-04-16T19:09:13.910" v="3840" actId="255"/>
          <ac:spMkLst>
            <pc:docMk/>
            <pc:sldMk cId="2225637236" sldId="305"/>
            <ac:spMk id="7" creationId="{2E58C22A-57A5-C2AD-0EB0-2890027A72BE}"/>
          </ac:spMkLst>
        </pc:spChg>
        <pc:spChg chg="add mod">
          <ac:chgData name="Hadley Day" userId="b39d28935797cbaa" providerId="LiveId" clId="{85940A76-EAA1-4BD5-9D79-E38A3B1DE501}" dt="2024-04-16T19:09:19.385" v="3841" actId="255"/>
          <ac:spMkLst>
            <pc:docMk/>
            <pc:sldMk cId="2225637236" sldId="305"/>
            <ac:spMk id="8" creationId="{66AED292-2B28-6A7B-E302-BCE8D8E76488}"/>
          </ac:spMkLst>
        </pc:spChg>
      </pc:sldChg>
      <pc:sldChg chg="del">
        <pc:chgData name="Hadley Day" userId="b39d28935797cbaa" providerId="LiveId" clId="{85940A76-EAA1-4BD5-9D79-E38A3B1DE501}" dt="2024-04-16T19:06:54.375" v="3767" actId="47"/>
        <pc:sldMkLst>
          <pc:docMk/>
          <pc:sldMk cId="1170108823" sldId="309"/>
        </pc:sldMkLst>
      </pc:sldChg>
      <pc:sldChg chg="del">
        <pc:chgData name="Hadley Day" userId="b39d28935797cbaa" providerId="LiveId" clId="{85940A76-EAA1-4BD5-9D79-E38A3B1DE501}" dt="2024-04-16T19:06:54.375" v="3767" actId="47"/>
        <pc:sldMkLst>
          <pc:docMk/>
          <pc:sldMk cId="4065057152" sldId="310"/>
        </pc:sldMkLst>
      </pc:sldChg>
      <pc:sldChg chg="del">
        <pc:chgData name="Hadley Day" userId="b39d28935797cbaa" providerId="LiveId" clId="{85940A76-EAA1-4BD5-9D79-E38A3B1DE501}" dt="2024-04-16T19:06:54.375" v="3767" actId="47"/>
        <pc:sldMkLst>
          <pc:docMk/>
          <pc:sldMk cId="1230700268" sldId="312"/>
        </pc:sldMkLst>
      </pc:sldChg>
      <pc:sldChg chg="del">
        <pc:chgData name="Hadley Day" userId="b39d28935797cbaa" providerId="LiveId" clId="{85940A76-EAA1-4BD5-9D79-E38A3B1DE501}" dt="2024-04-16T19:06:54.375" v="3767" actId="47"/>
        <pc:sldMkLst>
          <pc:docMk/>
          <pc:sldMk cId="4153247059" sldId="313"/>
        </pc:sldMkLst>
      </pc:sldChg>
      <pc:sldChg chg="del">
        <pc:chgData name="Hadley Day" userId="b39d28935797cbaa" providerId="LiveId" clId="{85940A76-EAA1-4BD5-9D79-E38A3B1DE501}" dt="2024-04-16T19:06:54.375" v="3767" actId="47"/>
        <pc:sldMkLst>
          <pc:docMk/>
          <pc:sldMk cId="2916022834" sldId="314"/>
        </pc:sldMkLst>
      </pc:sldChg>
      <pc:sldChg chg="modSp mod modNotesTx">
        <pc:chgData name="Hadley Day" userId="b39d28935797cbaa" providerId="LiveId" clId="{85940A76-EAA1-4BD5-9D79-E38A3B1DE501}" dt="2024-04-16T19:08:54.964" v="3838" actId="313"/>
        <pc:sldMkLst>
          <pc:docMk/>
          <pc:sldMk cId="2323907241" sldId="315"/>
        </pc:sldMkLst>
        <pc:spChg chg="mod">
          <ac:chgData name="Hadley Day" userId="b39d28935797cbaa" providerId="LiveId" clId="{85940A76-EAA1-4BD5-9D79-E38A3B1DE501}" dt="2024-04-16T19:08:54.964" v="3838" actId="313"/>
          <ac:spMkLst>
            <pc:docMk/>
            <pc:sldMk cId="2323907241" sldId="315"/>
            <ac:spMk id="7" creationId="{0814B6A3-5F3E-4909-8ED5-87FE82492264}"/>
          </ac:spMkLst>
        </pc:spChg>
      </pc:sldChg>
      <pc:sldChg chg="del">
        <pc:chgData name="Hadley Day" userId="b39d28935797cbaa" providerId="LiveId" clId="{85940A76-EAA1-4BD5-9D79-E38A3B1DE501}" dt="2024-04-16T19:06:54.375" v="3767" actId="47"/>
        <pc:sldMkLst>
          <pc:docMk/>
          <pc:sldMk cId="2394014735" sldId="316"/>
        </pc:sldMkLst>
      </pc:sldChg>
      <pc:sldChg chg="addSp delSp modSp add mod modNotesTx">
        <pc:chgData name="Hadley Day" userId="b39d28935797cbaa" providerId="LiveId" clId="{85940A76-EAA1-4BD5-9D79-E38A3B1DE501}" dt="2024-04-16T19:09:39.747" v="3846" actId="1076"/>
        <pc:sldMkLst>
          <pc:docMk/>
          <pc:sldMk cId="2780949288" sldId="317"/>
        </pc:sldMkLst>
        <pc:spChg chg="mod">
          <ac:chgData name="Hadley Day" userId="b39d28935797cbaa" providerId="LiveId" clId="{85940A76-EAA1-4BD5-9D79-E38A3B1DE501}" dt="2024-04-16T16:58:49.697" v="549" actId="20577"/>
          <ac:spMkLst>
            <pc:docMk/>
            <pc:sldMk cId="2780949288" sldId="317"/>
            <ac:spMk id="2" creationId="{E2D30E0F-10C6-298A-C347-E831FFF4ECB8}"/>
          </ac:spMkLst>
        </pc:spChg>
        <pc:spChg chg="mod">
          <ac:chgData name="Hadley Day" userId="b39d28935797cbaa" providerId="LiveId" clId="{85940A76-EAA1-4BD5-9D79-E38A3B1DE501}" dt="2024-04-16T19:09:26.773" v="3842" actId="255"/>
          <ac:spMkLst>
            <pc:docMk/>
            <pc:sldMk cId="2780949288" sldId="317"/>
            <ac:spMk id="3" creationId="{41191CC7-9CF2-71F0-1AD4-791EA9CBAD97}"/>
          </ac:spMkLst>
        </pc:spChg>
        <pc:spChg chg="add del">
          <ac:chgData name="Hadley Day" userId="b39d28935797cbaa" providerId="LiveId" clId="{85940A76-EAA1-4BD5-9D79-E38A3B1DE501}" dt="2024-04-16T17:01:00.259" v="713" actId="22"/>
          <ac:spMkLst>
            <pc:docMk/>
            <pc:sldMk cId="2780949288" sldId="317"/>
            <ac:spMk id="5" creationId="{93876199-1089-4C03-7ECF-40EDA3B59414}"/>
          </ac:spMkLst>
        </pc:spChg>
        <pc:spChg chg="mod">
          <ac:chgData name="Hadley Day" userId="b39d28935797cbaa" providerId="LiveId" clId="{85940A76-EAA1-4BD5-9D79-E38A3B1DE501}" dt="2024-04-16T19:09:39.747" v="3846" actId="1076"/>
          <ac:spMkLst>
            <pc:docMk/>
            <pc:sldMk cId="2780949288" sldId="317"/>
            <ac:spMk id="7" creationId="{2E58C22A-57A5-C2AD-0EB0-2890027A72BE}"/>
          </ac:spMkLst>
        </pc:spChg>
        <pc:spChg chg="del">
          <ac:chgData name="Hadley Day" userId="b39d28935797cbaa" providerId="LiveId" clId="{85940A76-EAA1-4BD5-9D79-E38A3B1DE501}" dt="2024-04-16T17:00:18.874" v="690" actId="478"/>
          <ac:spMkLst>
            <pc:docMk/>
            <pc:sldMk cId="2780949288" sldId="317"/>
            <ac:spMk id="8" creationId="{66AED292-2B28-6A7B-E302-BCE8D8E76488}"/>
          </ac:spMkLst>
        </pc:spChg>
      </pc:sldChg>
      <pc:sldChg chg="delSp modSp add mod">
        <pc:chgData name="Hadley Day" userId="b39d28935797cbaa" providerId="LiveId" clId="{85940A76-EAA1-4BD5-9D79-E38A3B1DE501}" dt="2024-04-16T19:09:46.618" v="3847" actId="255"/>
        <pc:sldMkLst>
          <pc:docMk/>
          <pc:sldMk cId="1812288330" sldId="318"/>
        </pc:sldMkLst>
        <pc:spChg chg="mod">
          <ac:chgData name="Hadley Day" userId="b39d28935797cbaa" providerId="LiveId" clId="{85940A76-EAA1-4BD5-9D79-E38A3B1DE501}" dt="2024-04-16T17:04:48.189" v="981" actId="20577"/>
          <ac:spMkLst>
            <pc:docMk/>
            <pc:sldMk cId="1812288330" sldId="318"/>
            <ac:spMk id="2" creationId="{E2D30E0F-10C6-298A-C347-E831FFF4ECB8}"/>
          </ac:spMkLst>
        </pc:spChg>
        <pc:spChg chg="mod">
          <ac:chgData name="Hadley Day" userId="b39d28935797cbaa" providerId="LiveId" clId="{85940A76-EAA1-4BD5-9D79-E38A3B1DE501}" dt="2024-04-16T19:09:46.618" v="3847" actId="255"/>
          <ac:spMkLst>
            <pc:docMk/>
            <pc:sldMk cId="1812288330" sldId="318"/>
            <ac:spMk id="3" creationId="{41191CC7-9CF2-71F0-1AD4-791EA9CBAD97}"/>
          </ac:spMkLst>
        </pc:spChg>
        <pc:spChg chg="del">
          <ac:chgData name="Hadley Day" userId="b39d28935797cbaa" providerId="LiveId" clId="{85940A76-EAA1-4BD5-9D79-E38A3B1DE501}" dt="2024-04-16T17:01:53.526" v="740" actId="478"/>
          <ac:spMkLst>
            <pc:docMk/>
            <pc:sldMk cId="1812288330" sldId="318"/>
            <ac:spMk id="7" creationId="{2E58C22A-57A5-C2AD-0EB0-2890027A72BE}"/>
          </ac:spMkLst>
        </pc:spChg>
      </pc:sldChg>
      <pc:sldChg chg="modSp add mod">
        <pc:chgData name="Hadley Day" userId="b39d28935797cbaa" providerId="LiveId" clId="{85940A76-EAA1-4BD5-9D79-E38A3B1DE501}" dt="2024-04-16T19:09:52.160" v="3848" actId="255"/>
        <pc:sldMkLst>
          <pc:docMk/>
          <pc:sldMk cId="2912004474" sldId="319"/>
        </pc:sldMkLst>
        <pc:spChg chg="mod">
          <ac:chgData name="Hadley Day" userId="b39d28935797cbaa" providerId="LiveId" clId="{85940A76-EAA1-4BD5-9D79-E38A3B1DE501}" dt="2024-04-16T17:07:08.029" v="1145" actId="20577"/>
          <ac:spMkLst>
            <pc:docMk/>
            <pc:sldMk cId="2912004474" sldId="319"/>
            <ac:spMk id="2" creationId="{E2D30E0F-10C6-298A-C347-E831FFF4ECB8}"/>
          </ac:spMkLst>
        </pc:spChg>
        <pc:spChg chg="mod">
          <ac:chgData name="Hadley Day" userId="b39d28935797cbaa" providerId="LiveId" clId="{85940A76-EAA1-4BD5-9D79-E38A3B1DE501}" dt="2024-04-16T19:09:52.160" v="3848" actId="255"/>
          <ac:spMkLst>
            <pc:docMk/>
            <pc:sldMk cId="2912004474" sldId="319"/>
            <ac:spMk id="3" creationId="{41191CC7-9CF2-71F0-1AD4-791EA9CBAD97}"/>
          </ac:spMkLst>
        </pc:spChg>
      </pc:sldChg>
      <pc:sldChg chg="modSp add mod">
        <pc:chgData name="Hadley Day" userId="b39d28935797cbaa" providerId="LiveId" clId="{85940A76-EAA1-4BD5-9D79-E38A3B1DE501}" dt="2024-04-16T19:10:03.077" v="3851" actId="20577"/>
        <pc:sldMkLst>
          <pc:docMk/>
          <pc:sldMk cId="3869120033" sldId="320"/>
        </pc:sldMkLst>
        <pc:spChg chg="mod">
          <ac:chgData name="Hadley Day" userId="b39d28935797cbaa" providerId="LiveId" clId="{85940A76-EAA1-4BD5-9D79-E38A3B1DE501}" dt="2024-04-16T17:07:37.689" v="1194" actId="20577"/>
          <ac:spMkLst>
            <pc:docMk/>
            <pc:sldMk cId="3869120033" sldId="320"/>
            <ac:spMk id="2" creationId="{E2D30E0F-10C6-298A-C347-E831FFF4ECB8}"/>
          </ac:spMkLst>
        </pc:spChg>
        <pc:spChg chg="mod">
          <ac:chgData name="Hadley Day" userId="b39d28935797cbaa" providerId="LiveId" clId="{85940A76-EAA1-4BD5-9D79-E38A3B1DE501}" dt="2024-04-16T19:10:03.077" v="3851" actId="20577"/>
          <ac:spMkLst>
            <pc:docMk/>
            <pc:sldMk cId="3869120033" sldId="320"/>
            <ac:spMk id="3" creationId="{41191CC7-9CF2-71F0-1AD4-791EA9CBAD97}"/>
          </ac:spMkLst>
        </pc:spChg>
      </pc:sldChg>
      <pc:sldChg chg="modSp add mod modNotesTx">
        <pc:chgData name="Hadley Day" userId="b39d28935797cbaa" providerId="LiveId" clId="{85940A76-EAA1-4BD5-9D79-E38A3B1DE501}" dt="2024-04-16T19:10:22.124" v="3866" actId="20577"/>
        <pc:sldMkLst>
          <pc:docMk/>
          <pc:sldMk cId="1718204898" sldId="321"/>
        </pc:sldMkLst>
        <pc:spChg chg="mod">
          <ac:chgData name="Hadley Day" userId="b39d28935797cbaa" providerId="LiveId" clId="{85940A76-EAA1-4BD5-9D79-E38A3B1DE501}" dt="2024-04-16T17:09:14.869" v="1409" actId="20577"/>
          <ac:spMkLst>
            <pc:docMk/>
            <pc:sldMk cId="1718204898" sldId="321"/>
            <ac:spMk id="2" creationId="{E2D30E0F-10C6-298A-C347-E831FFF4ECB8}"/>
          </ac:spMkLst>
        </pc:spChg>
        <pc:spChg chg="mod">
          <ac:chgData name="Hadley Day" userId="b39d28935797cbaa" providerId="LiveId" clId="{85940A76-EAA1-4BD5-9D79-E38A3B1DE501}" dt="2024-04-16T19:10:22.124" v="3866" actId="20577"/>
          <ac:spMkLst>
            <pc:docMk/>
            <pc:sldMk cId="1718204898" sldId="321"/>
            <ac:spMk id="3" creationId="{41191CC7-9CF2-71F0-1AD4-791EA9CBAD97}"/>
          </ac:spMkLst>
        </pc:spChg>
      </pc:sldChg>
      <pc:sldChg chg="addSp modSp add mod modNotesTx">
        <pc:chgData name="Hadley Day" userId="b39d28935797cbaa" providerId="LiveId" clId="{85940A76-EAA1-4BD5-9D79-E38A3B1DE501}" dt="2024-04-16T19:10:32.968" v="3869" actId="1076"/>
        <pc:sldMkLst>
          <pc:docMk/>
          <pc:sldMk cId="1827662722" sldId="322"/>
        </pc:sldMkLst>
        <pc:spChg chg="mod">
          <ac:chgData name="Hadley Day" userId="b39d28935797cbaa" providerId="LiveId" clId="{85940A76-EAA1-4BD5-9D79-E38A3B1DE501}" dt="2024-04-16T17:12:34.543" v="1797" actId="20577"/>
          <ac:spMkLst>
            <pc:docMk/>
            <pc:sldMk cId="1827662722" sldId="322"/>
            <ac:spMk id="2" creationId="{E2D30E0F-10C6-298A-C347-E831FFF4ECB8}"/>
          </ac:spMkLst>
        </pc:spChg>
        <pc:spChg chg="mod">
          <ac:chgData name="Hadley Day" userId="b39d28935797cbaa" providerId="LiveId" clId="{85940A76-EAA1-4BD5-9D79-E38A3B1DE501}" dt="2024-04-16T19:10:27.528" v="3867" actId="255"/>
          <ac:spMkLst>
            <pc:docMk/>
            <pc:sldMk cId="1827662722" sldId="322"/>
            <ac:spMk id="3" creationId="{41191CC7-9CF2-71F0-1AD4-791EA9CBAD97}"/>
          </ac:spMkLst>
        </pc:spChg>
        <pc:picChg chg="add mod">
          <ac:chgData name="Hadley Day" userId="b39d28935797cbaa" providerId="LiveId" clId="{85940A76-EAA1-4BD5-9D79-E38A3B1DE501}" dt="2024-04-16T19:10:32.968" v="3869" actId="1076"/>
          <ac:picMkLst>
            <pc:docMk/>
            <pc:sldMk cId="1827662722" sldId="322"/>
            <ac:picMk id="5" creationId="{42CA0FCD-1B44-7BF5-6932-3EE48C138F2C}"/>
          </ac:picMkLst>
        </pc:picChg>
      </pc:sldChg>
      <pc:sldChg chg="addSp delSp modSp add mod ord modNotesTx">
        <pc:chgData name="Hadley Day" userId="b39d28935797cbaa" providerId="LiveId" clId="{85940A76-EAA1-4BD5-9D79-E38A3B1DE501}" dt="2024-04-16T17:24:05.172" v="2489"/>
        <pc:sldMkLst>
          <pc:docMk/>
          <pc:sldMk cId="242403923" sldId="323"/>
        </pc:sldMkLst>
        <pc:spChg chg="mod">
          <ac:chgData name="Hadley Day" userId="b39d28935797cbaa" providerId="LiveId" clId="{85940A76-EAA1-4BD5-9D79-E38A3B1DE501}" dt="2024-04-16T17:23:36.854" v="2486" actId="20577"/>
          <ac:spMkLst>
            <pc:docMk/>
            <pc:sldMk cId="242403923" sldId="323"/>
            <ac:spMk id="2" creationId="{E2D30E0F-10C6-298A-C347-E831FFF4ECB8}"/>
          </ac:spMkLst>
        </pc:spChg>
        <pc:spChg chg="del">
          <ac:chgData name="Hadley Day" userId="b39d28935797cbaa" providerId="LiveId" clId="{85940A76-EAA1-4BD5-9D79-E38A3B1DE501}" dt="2024-04-16T17:18:40.782" v="2003" actId="478"/>
          <ac:spMkLst>
            <pc:docMk/>
            <pc:sldMk cId="242403923" sldId="323"/>
            <ac:spMk id="3" creationId="{41191CC7-9CF2-71F0-1AD4-791EA9CBAD97}"/>
          </ac:spMkLst>
        </pc:spChg>
        <pc:spChg chg="add del mod">
          <ac:chgData name="Hadley Day" userId="b39d28935797cbaa" providerId="LiveId" clId="{85940A76-EAA1-4BD5-9D79-E38A3B1DE501}" dt="2024-04-16T17:18:45.155" v="2004" actId="478"/>
          <ac:spMkLst>
            <pc:docMk/>
            <pc:sldMk cId="242403923" sldId="323"/>
            <ac:spMk id="6" creationId="{863D8D6E-809E-46E2-80C0-6D2D529DB167}"/>
          </ac:spMkLst>
        </pc:spChg>
        <pc:picChg chg="del">
          <ac:chgData name="Hadley Day" userId="b39d28935797cbaa" providerId="LiveId" clId="{85940A76-EAA1-4BD5-9D79-E38A3B1DE501}" dt="2024-04-16T17:18:33.425" v="2000" actId="478"/>
          <ac:picMkLst>
            <pc:docMk/>
            <pc:sldMk cId="242403923" sldId="323"/>
            <ac:picMk id="5" creationId="{42CA0FCD-1B44-7BF5-6932-3EE48C138F2C}"/>
          </ac:picMkLst>
        </pc:picChg>
        <pc:picChg chg="add del mod">
          <ac:chgData name="Hadley Day" userId="b39d28935797cbaa" providerId="LiveId" clId="{85940A76-EAA1-4BD5-9D79-E38A3B1DE501}" dt="2024-04-16T17:23:23.531" v="2464" actId="478"/>
          <ac:picMkLst>
            <pc:docMk/>
            <pc:sldMk cId="242403923" sldId="323"/>
            <ac:picMk id="1026" creationId="{66500642-2577-EA1D-514F-1F6B4AC49D12}"/>
          </ac:picMkLst>
        </pc:picChg>
        <pc:picChg chg="add mod">
          <ac:chgData name="Hadley Day" userId="b39d28935797cbaa" providerId="LiveId" clId="{85940A76-EAA1-4BD5-9D79-E38A3B1DE501}" dt="2024-04-16T17:23:31.785" v="2468" actId="1076"/>
          <ac:picMkLst>
            <pc:docMk/>
            <pc:sldMk cId="242403923" sldId="323"/>
            <ac:picMk id="1028" creationId="{AB619DC4-DC39-5394-F387-2063A6575B52}"/>
          </ac:picMkLst>
        </pc:picChg>
      </pc:sldChg>
      <pc:sldChg chg="addSp delSp modSp add mod modNotesTx">
        <pc:chgData name="Hadley Day" userId="b39d28935797cbaa" providerId="LiveId" clId="{85940A76-EAA1-4BD5-9D79-E38A3B1DE501}" dt="2024-04-16T17:19:50.511" v="2041" actId="20577"/>
        <pc:sldMkLst>
          <pc:docMk/>
          <pc:sldMk cId="580804951" sldId="324"/>
        </pc:sldMkLst>
        <pc:spChg chg="mod">
          <ac:chgData name="Hadley Day" userId="b39d28935797cbaa" providerId="LiveId" clId="{85940A76-EAA1-4BD5-9D79-E38A3B1DE501}" dt="2024-04-16T17:19:15.233" v="2033" actId="20577"/>
          <ac:spMkLst>
            <pc:docMk/>
            <pc:sldMk cId="580804951" sldId="324"/>
            <ac:spMk id="2" creationId="{E2D30E0F-10C6-298A-C347-E831FFF4ECB8}"/>
          </ac:spMkLst>
        </pc:spChg>
        <pc:picChg chg="del">
          <ac:chgData name="Hadley Day" userId="b39d28935797cbaa" providerId="LiveId" clId="{85940A76-EAA1-4BD5-9D79-E38A3B1DE501}" dt="2024-04-16T17:19:21.810" v="2034" actId="478"/>
          <ac:picMkLst>
            <pc:docMk/>
            <pc:sldMk cId="580804951" sldId="324"/>
            <ac:picMk id="1026" creationId="{66500642-2577-EA1D-514F-1F6B4AC49D12}"/>
          </ac:picMkLst>
        </pc:picChg>
        <pc:picChg chg="add mod">
          <ac:chgData name="Hadley Day" userId="b39d28935797cbaa" providerId="LiveId" clId="{85940A76-EAA1-4BD5-9D79-E38A3B1DE501}" dt="2024-04-16T17:19:28.001" v="2037" actId="1076"/>
          <ac:picMkLst>
            <pc:docMk/>
            <pc:sldMk cId="580804951" sldId="324"/>
            <ac:picMk id="2050" creationId="{310F9C71-87F0-F9C7-BBD1-172E14C3AC58}"/>
          </ac:picMkLst>
        </pc:picChg>
      </pc:sldChg>
      <pc:sldChg chg="add">
        <pc:chgData name="Hadley Day" userId="b39d28935797cbaa" providerId="LiveId" clId="{85940A76-EAA1-4BD5-9D79-E38A3B1DE501}" dt="2024-04-16T17:23:14.053" v="2461"/>
        <pc:sldMkLst>
          <pc:docMk/>
          <pc:sldMk cId="485863462" sldId="325"/>
        </pc:sldMkLst>
      </pc:sldChg>
      <pc:sldChg chg="add del">
        <pc:chgData name="Hadley Day" userId="b39d28935797cbaa" providerId="LiveId" clId="{85940A76-EAA1-4BD5-9D79-E38A3B1DE501}" dt="2024-04-16T17:23:12.451" v="2460"/>
        <pc:sldMkLst>
          <pc:docMk/>
          <pc:sldMk cId="2408786141" sldId="325"/>
        </pc:sldMkLst>
      </pc:sldChg>
      <pc:sldChg chg="addSp delSp modSp add mod modNotesTx">
        <pc:chgData name="Hadley Day" userId="b39d28935797cbaa" providerId="LiveId" clId="{85940A76-EAA1-4BD5-9D79-E38A3B1DE501}" dt="2024-04-16T18:29:20.344" v="2639" actId="20577"/>
        <pc:sldMkLst>
          <pc:docMk/>
          <pc:sldMk cId="1876233834" sldId="326"/>
        </pc:sldMkLst>
        <pc:spChg chg="mod">
          <ac:chgData name="Hadley Day" userId="b39d28935797cbaa" providerId="LiveId" clId="{85940A76-EAA1-4BD5-9D79-E38A3B1DE501}" dt="2024-04-16T17:26:11.075" v="2526" actId="20577"/>
          <ac:spMkLst>
            <pc:docMk/>
            <pc:sldMk cId="1876233834" sldId="326"/>
            <ac:spMk id="2" creationId="{E2D30E0F-10C6-298A-C347-E831FFF4ECB8}"/>
          </ac:spMkLst>
        </pc:spChg>
        <pc:picChg chg="del">
          <ac:chgData name="Hadley Day" userId="b39d28935797cbaa" providerId="LiveId" clId="{85940A76-EAA1-4BD5-9D79-E38A3B1DE501}" dt="2024-04-16T17:25:47.693" v="2496" actId="478"/>
          <ac:picMkLst>
            <pc:docMk/>
            <pc:sldMk cId="1876233834" sldId="326"/>
            <ac:picMk id="1028" creationId="{AB619DC4-DC39-5394-F387-2063A6575B52}"/>
          </ac:picMkLst>
        </pc:picChg>
        <pc:picChg chg="add mod">
          <ac:chgData name="Hadley Day" userId="b39d28935797cbaa" providerId="LiveId" clId="{85940A76-EAA1-4BD5-9D79-E38A3B1DE501}" dt="2024-04-16T17:26:25.536" v="2528" actId="1076"/>
          <ac:picMkLst>
            <pc:docMk/>
            <pc:sldMk cId="1876233834" sldId="326"/>
            <ac:picMk id="4098" creationId="{A4AE8E8C-9B40-B53F-A2E5-47DDBB4F53BF}"/>
          </ac:picMkLst>
        </pc:picChg>
      </pc:sldChg>
      <pc:sldChg chg="addSp delSp modSp add mod">
        <pc:chgData name="Hadley Day" userId="b39d28935797cbaa" providerId="LiveId" clId="{85940A76-EAA1-4BD5-9D79-E38A3B1DE501}" dt="2024-04-16T17:29:59.290" v="2563" actId="1035"/>
        <pc:sldMkLst>
          <pc:docMk/>
          <pc:sldMk cId="2177090909" sldId="327"/>
        </pc:sldMkLst>
        <pc:spChg chg="mod">
          <ac:chgData name="Hadley Day" userId="b39d28935797cbaa" providerId="LiveId" clId="{85940A76-EAA1-4BD5-9D79-E38A3B1DE501}" dt="2024-04-16T17:28:54.628" v="2544" actId="20577"/>
          <ac:spMkLst>
            <pc:docMk/>
            <pc:sldMk cId="2177090909" sldId="327"/>
            <ac:spMk id="2" creationId="{E2D30E0F-10C6-298A-C347-E831FFF4ECB8}"/>
          </ac:spMkLst>
        </pc:spChg>
        <pc:spChg chg="add mod">
          <ac:chgData name="Hadley Day" userId="b39d28935797cbaa" providerId="LiveId" clId="{85940A76-EAA1-4BD5-9D79-E38A3B1DE501}" dt="2024-04-16T17:29:59.290" v="2563" actId="1035"/>
          <ac:spMkLst>
            <pc:docMk/>
            <pc:sldMk cId="2177090909" sldId="327"/>
            <ac:spMk id="4" creationId="{C0813733-D023-40BD-49A1-421C0EA67ADD}"/>
          </ac:spMkLst>
        </pc:spChg>
        <pc:picChg chg="del">
          <ac:chgData name="Hadley Day" userId="b39d28935797cbaa" providerId="LiveId" clId="{85940A76-EAA1-4BD5-9D79-E38A3B1DE501}" dt="2024-04-16T17:29:11.978" v="2545" actId="478"/>
          <ac:picMkLst>
            <pc:docMk/>
            <pc:sldMk cId="2177090909" sldId="327"/>
            <ac:picMk id="4098" creationId="{A4AE8E8C-9B40-B53F-A2E5-47DDBB4F53BF}"/>
          </ac:picMkLst>
        </pc:picChg>
      </pc:sldChg>
      <pc:sldChg chg="addSp delSp modSp add mod modNotesTx">
        <pc:chgData name="Hadley Day" userId="b39d28935797cbaa" providerId="LiveId" clId="{85940A76-EAA1-4BD5-9D79-E38A3B1DE501}" dt="2024-04-16T19:10:48.121" v="3871" actId="255"/>
        <pc:sldMkLst>
          <pc:docMk/>
          <pc:sldMk cId="967611283" sldId="328"/>
        </pc:sldMkLst>
        <pc:spChg chg="mod">
          <ac:chgData name="Hadley Day" userId="b39d28935797cbaa" providerId="LiveId" clId="{85940A76-EAA1-4BD5-9D79-E38A3B1DE501}" dt="2024-04-16T18:58:25.912" v="3427" actId="20577"/>
          <ac:spMkLst>
            <pc:docMk/>
            <pc:sldMk cId="967611283" sldId="328"/>
            <ac:spMk id="2" creationId="{E2D30E0F-10C6-298A-C347-E831FFF4ECB8}"/>
          </ac:spMkLst>
        </pc:spChg>
        <pc:spChg chg="add mod">
          <ac:chgData name="Hadley Day" userId="b39d28935797cbaa" providerId="LiveId" clId="{85940A76-EAA1-4BD5-9D79-E38A3B1DE501}" dt="2024-04-16T19:10:48.121" v="3871" actId="255"/>
          <ac:spMkLst>
            <pc:docMk/>
            <pc:sldMk cId="967611283" sldId="328"/>
            <ac:spMk id="3" creationId="{4B7FB432-C914-FE3B-DAD6-5D17F7C9C4B4}"/>
          </ac:spMkLst>
        </pc:spChg>
        <pc:picChg chg="del">
          <ac:chgData name="Hadley Day" userId="b39d28935797cbaa" providerId="LiveId" clId="{85940A76-EAA1-4BD5-9D79-E38A3B1DE501}" dt="2024-04-16T18:45:37.763" v="2641" actId="478"/>
          <ac:picMkLst>
            <pc:docMk/>
            <pc:sldMk cId="967611283" sldId="328"/>
            <ac:picMk id="4098" creationId="{A4AE8E8C-9B40-B53F-A2E5-47DDBB4F53BF}"/>
          </ac:picMkLst>
        </pc:picChg>
      </pc:sldChg>
      <pc:sldChg chg="addSp modSp add mod modNotesTx">
        <pc:chgData name="Hadley Day" userId="b39d28935797cbaa" providerId="LiveId" clId="{85940A76-EAA1-4BD5-9D79-E38A3B1DE501}" dt="2024-04-16T19:02:29.281" v="3693" actId="1076"/>
        <pc:sldMkLst>
          <pc:docMk/>
          <pc:sldMk cId="2383274062" sldId="329"/>
        </pc:sldMkLst>
        <pc:spChg chg="mod">
          <ac:chgData name="Hadley Day" userId="b39d28935797cbaa" providerId="LiveId" clId="{85940A76-EAA1-4BD5-9D79-E38A3B1DE501}" dt="2024-04-16T18:56:15.044" v="3213" actId="20577"/>
          <ac:spMkLst>
            <pc:docMk/>
            <pc:sldMk cId="2383274062" sldId="329"/>
            <ac:spMk id="2" creationId="{E2D30E0F-10C6-298A-C347-E831FFF4ECB8}"/>
          </ac:spMkLst>
        </pc:spChg>
        <pc:spChg chg="mod">
          <ac:chgData name="Hadley Day" userId="b39d28935797cbaa" providerId="LiveId" clId="{85940A76-EAA1-4BD5-9D79-E38A3B1DE501}" dt="2024-04-16T19:01:07.701" v="3517" actId="1076"/>
          <ac:spMkLst>
            <pc:docMk/>
            <pc:sldMk cId="2383274062" sldId="329"/>
            <ac:spMk id="3" creationId="{4B7FB432-C914-FE3B-DAD6-5D17F7C9C4B4}"/>
          </ac:spMkLst>
        </pc:spChg>
        <pc:spChg chg="add mod">
          <ac:chgData name="Hadley Day" userId="b39d28935797cbaa" providerId="LiveId" clId="{85940A76-EAA1-4BD5-9D79-E38A3B1DE501}" dt="2024-04-16T19:02:29.281" v="3693" actId="1076"/>
          <ac:spMkLst>
            <pc:docMk/>
            <pc:sldMk cId="2383274062" sldId="329"/>
            <ac:spMk id="4" creationId="{0D580F17-A1C2-62D3-C230-AD08AEB1144B}"/>
          </ac:spMkLst>
        </pc:spChg>
      </pc:sldChg>
      <pc:sldChg chg="modSp add mod">
        <pc:chgData name="Hadley Day" userId="b39d28935797cbaa" providerId="LiveId" clId="{85940A76-EAA1-4BD5-9D79-E38A3B1DE501}" dt="2024-04-16T19:06:36.671" v="3766" actId="1076"/>
        <pc:sldMkLst>
          <pc:docMk/>
          <pc:sldMk cId="665798038" sldId="330"/>
        </pc:sldMkLst>
        <pc:spChg chg="mod">
          <ac:chgData name="Hadley Day" userId="b39d28935797cbaa" providerId="LiveId" clId="{85940A76-EAA1-4BD5-9D79-E38A3B1DE501}" dt="2024-04-16T18:56:29.839" v="3229" actId="20577"/>
          <ac:spMkLst>
            <pc:docMk/>
            <pc:sldMk cId="665798038" sldId="330"/>
            <ac:spMk id="2" creationId="{E2D30E0F-10C6-298A-C347-E831FFF4ECB8}"/>
          </ac:spMkLst>
        </pc:spChg>
        <pc:spChg chg="mod">
          <ac:chgData name="Hadley Day" userId="b39d28935797cbaa" providerId="LiveId" clId="{85940A76-EAA1-4BD5-9D79-E38A3B1DE501}" dt="2024-04-16T19:06:36.671" v="3766" actId="1076"/>
          <ac:spMkLst>
            <pc:docMk/>
            <pc:sldMk cId="665798038" sldId="330"/>
            <ac:spMk id="3" creationId="{4B7FB432-C914-FE3B-DAD6-5D17F7C9C4B4}"/>
          </ac:spMkLst>
        </pc:spChg>
      </pc:sldChg>
      <pc:sldMasterChg chg="delSldLayout">
        <pc:chgData name="Hadley Day" userId="b39d28935797cbaa" providerId="LiveId" clId="{85940A76-EAA1-4BD5-9D79-E38A3B1DE501}" dt="2024-04-16T19:07:04.096" v="3768" actId="47"/>
        <pc:sldMasterMkLst>
          <pc:docMk/>
          <pc:sldMasterMk cId="647548972" sldId="2147483686"/>
        </pc:sldMasterMkLst>
        <pc:sldLayoutChg chg="del">
          <pc:chgData name="Hadley Day" userId="b39d28935797cbaa" providerId="LiveId" clId="{85940A76-EAA1-4BD5-9D79-E38A3B1DE501}" dt="2024-04-16T19:06:54.375" v="3767" actId="47"/>
          <pc:sldLayoutMkLst>
            <pc:docMk/>
            <pc:sldMasterMk cId="647548972" sldId="2147483686"/>
            <pc:sldLayoutMk cId="4207534286" sldId="2147483698"/>
          </pc:sldLayoutMkLst>
        </pc:sldLayoutChg>
        <pc:sldLayoutChg chg="del">
          <pc:chgData name="Hadley Day" userId="b39d28935797cbaa" providerId="LiveId" clId="{85940A76-EAA1-4BD5-9D79-E38A3B1DE501}" dt="2024-04-16T19:06:54.375" v="3767" actId="47"/>
          <pc:sldLayoutMkLst>
            <pc:docMk/>
            <pc:sldMasterMk cId="647548972" sldId="2147483686"/>
            <pc:sldLayoutMk cId="3991430795" sldId="2147483699"/>
          </pc:sldLayoutMkLst>
        </pc:sldLayoutChg>
        <pc:sldLayoutChg chg="del">
          <pc:chgData name="Hadley Day" userId="b39d28935797cbaa" providerId="LiveId" clId="{85940A76-EAA1-4BD5-9D79-E38A3B1DE501}" dt="2024-04-16T19:06:54.375" v="3767" actId="47"/>
          <pc:sldLayoutMkLst>
            <pc:docMk/>
            <pc:sldMasterMk cId="647548972" sldId="2147483686"/>
            <pc:sldLayoutMk cId="700742791" sldId="2147483700"/>
          </pc:sldLayoutMkLst>
        </pc:sldLayoutChg>
        <pc:sldLayoutChg chg="del">
          <pc:chgData name="Hadley Day" userId="b39d28935797cbaa" providerId="LiveId" clId="{85940A76-EAA1-4BD5-9D79-E38A3B1DE501}" dt="2024-04-16T19:06:54.375" v="3767" actId="47"/>
          <pc:sldLayoutMkLst>
            <pc:docMk/>
            <pc:sldMasterMk cId="647548972" sldId="2147483686"/>
            <pc:sldLayoutMk cId="2768418737" sldId="2147483701"/>
          </pc:sldLayoutMkLst>
        </pc:sldLayoutChg>
        <pc:sldLayoutChg chg="del">
          <pc:chgData name="Hadley Day" userId="b39d28935797cbaa" providerId="LiveId" clId="{85940A76-EAA1-4BD5-9D79-E38A3B1DE501}" dt="2024-04-16T19:07:04.096" v="3768" actId="47"/>
          <pc:sldLayoutMkLst>
            <pc:docMk/>
            <pc:sldMasterMk cId="647548972" sldId="2147483686"/>
            <pc:sldLayoutMk cId="1935738827" sldId="2147483702"/>
          </pc:sldLayoutMkLst>
        </pc:sldLayoutChg>
        <pc:sldLayoutChg chg="del">
          <pc:chgData name="Hadley Day" userId="b39d28935797cbaa" providerId="LiveId" clId="{85940A76-EAA1-4BD5-9D79-E38A3B1DE501}" dt="2024-04-16T19:06:54.375" v="3767" actId="47"/>
          <pc:sldLayoutMkLst>
            <pc:docMk/>
            <pc:sldMasterMk cId="647548972" sldId="2147483686"/>
            <pc:sldLayoutMk cId="1924306407" sldId="2147483703"/>
          </pc:sldLayoutMkLst>
        </pc:sldLayoutChg>
        <pc:sldLayoutChg chg="del">
          <pc:chgData name="Hadley Day" userId="b39d28935797cbaa" providerId="LiveId" clId="{85940A76-EAA1-4BD5-9D79-E38A3B1DE501}" dt="2024-04-16T19:06:54.375" v="3767" actId="47"/>
          <pc:sldLayoutMkLst>
            <pc:docMk/>
            <pc:sldMasterMk cId="647548972" sldId="2147483686"/>
            <pc:sldLayoutMk cId="3881800270" sldId="2147483705"/>
          </pc:sldLayoutMkLst>
        </pc:sldLayoutChg>
        <pc:sldLayoutChg chg="del">
          <pc:chgData name="Hadley Day" userId="b39d28935797cbaa" providerId="LiveId" clId="{85940A76-EAA1-4BD5-9D79-E38A3B1DE501}" dt="2024-04-16T19:06:54.375" v="3767" actId="47"/>
          <pc:sldLayoutMkLst>
            <pc:docMk/>
            <pc:sldMasterMk cId="647548972" sldId="2147483686"/>
            <pc:sldLayoutMk cId="2895831532" sldId="2147483706"/>
          </pc:sldLayoutMkLst>
        </pc:sldLayoutChg>
        <pc:sldLayoutChg chg="del">
          <pc:chgData name="Hadley Day" userId="b39d28935797cbaa" providerId="LiveId" clId="{85940A76-EAA1-4BD5-9D79-E38A3B1DE501}" dt="2024-04-16T19:06:54.375" v="3767" actId="47"/>
          <pc:sldLayoutMkLst>
            <pc:docMk/>
            <pc:sldMasterMk cId="647548972" sldId="2147483686"/>
            <pc:sldLayoutMk cId="1831736975" sldId="2147483707"/>
          </pc:sldLayoutMkLst>
        </pc:sldLayoutChg>
        <pc:sldLayoutChg chg="del">
          <pc:chgData name="Hadley Day" userId="b39d28935797cbaa" providerId="LiveId" clId="{85940A76-EAA1-4BD5-9D79-E38A3B1DE501}" dt="2024-04-16T19:06:54.375" v="3767" actId="47"/>
          <pc:sldLayoutMkLst>
            <pc:docMk/>
            <pc:sldMasterMk cId="647548972" sldId="2147483686"/>
            <pc:sldLayoutMk cId="2434033329" sldId="214748370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4/23/2024</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Denise Dodd.  In this presentation, I will be taking on the role of an outside consultant who is teaching a company how to use a predictive classification model to predict attrition.</a:t>
            </a:r>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335608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2800" b="0" i="0" dirty="0">
                <a:solidFill>
                  <a:srgbClr val="000000"/>
                </a:solidFill>
                <a:effectLst/>
                <a:highlight>
                  <a:srgbClr val="FFFFFF"/>
                </a:highlight>
                <a:latin typeface="Arial" panose="020B0604020202020204" pitchFamily="34" charset="0"/>
              </a:rPr>
              <a:t>The below tree is a visualization of the behind-the-scenes reasoning that occurs when the Decision Tree deploys its model. The hyper-tuned Decision Tree has a depth of 10 which results in multiple branches and nodes that clutter the visualization. Therefore, I have trained a model with a depth of 3 to provide an example of the logic a decision tree performs to complete its classification. Here you can see how the model groups the data and separates into branches.</a:t>
            </a:r>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10</a:t>
            </a:fld>
            <a:endParaRPr lang="en-US" dirty="0"/>
          </a:p>
        </p:txBody>
      </p:sp>
    </p:spTree>
    <p:extLst>
      <p:ext uri="{BB962C8B-B14F-4D97-AF65-F5344CB8AC3E}">
        <p14:creationId xmlns:p14="http://schemas.microsoft.com/office/powerpoint/2010/main" val="2273145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dirty="0"/>
              <a:t>Discuss variables that the company can and cannot control.</a:t>
            </a:r>
          </a:p>
        </p:txBody>
      </p:sp>
      <p:sp>
        <p:nvSpPr>
          <p:cNvPr id="4" name="Slide Number Placeholder 3"/>
          <p:cNvSpPr>
            <a:spLocks noGrp="1"/>
          </p:cNvSpPr>
          <p:nvPr>
            <p:ph type="sldNum" sz="quarter" idx="5"/>
          </p:nvPr>
        </p:nvSpPr>
        <p:spPr/>
        <p:txBody>
          <a:bodyPr/>
          <a:lstStyle/>
          <a:p>
            <a:fld id="{54EEB602-95FC-483A-B12D-216A7AD7EA24}" type="slidenum">
              <a:rPr lang="en-US" smtClean="0"/>
              <a:t>11</a:t>
            </a:fld>
            <a:endParaRPr lang="en-US" dirty="0"/>
          </a:p>
        </p:txBody>
      </p:sp>
    </p:spTree>
    <p:extLst>
      <p:ext uri="{BB962C8B-B14F-4D97-AF65-F5344CB8AC3E}">
        <p14:creationId xmlns:p14="http://schemas.microsoft.com/office/powerpoint/2010/main" val="2288279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12</a:t>
            </a:fld>
            <a:endParaRPr lang="en-US" dirty="0"/>
          </a:p>
        </p:txBody>
      </p:sp>
    </p:spTree>
    <p:extLst>
      <p:ext uri="{BB962C8B-B14F-4D97-AF65-F5344CB8AC3E}">
        <p14:creationId xmlns:p14="http://schemas.microsoft.com/office/powerpoint/2010/main" val="3365679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1" dirty="0" err="1">
                <a:solidFill>
                  <a:srgbClr val="000000"/>
                </a:solidFill>
                <a:effectLst/>
                <a:highlight>
                  <a:srgbClr val="FFFFFF"/>
                </a:highlight>
                <a:latin typeface="Arial" panose="020B0604020202020204" pitchFamily="34" charset="0"/>
              </a:rPr>
              <a:t>MonthlyIncome</a:t>
            </a:r>
            <a:r>
              <a:rPr lang="en-US" sz="1800" b="1" i="1" dirty="0">
                <a:solidFill>
                  <a:srgbClr val="000000"/>
                </a:solidFill>
                <a:effectLst/>
                <a:highlight>
                  <a:srgbClr val="FFFFFF"/>
                </a:highlight>
                <a:latin typeface="Arial" panose="020B0604020202020204" pitchFamily="34" charset="0"/>
              </a:rPr>
              <a:t>/</a:t>
            </a:r>
            <a:r>
              <a:rPr lang="en-US" sz="1800" b="1" i="1" dirty="0" err="1">
                <a:solidFill>
                  <a:srgbClr val="000000"/>
                </a:solidFill>
                <a:effectLst/>
                <a:highlight>
                  <a:srgbClr val="FFFFFF"/>
                </a:highlight>
                <a:latin typeface="Arial" panose="020B0604020202020204" pitchFamily="34" charset="0"/>
              </a:rPr>
              <a:t>PriceSalaryHike</a:t>
            </a:r>
            <a:r>
              <a:rPr lang="en-US" sz="1800" b="0" i="0" dirty="0">
                <a:solidFill>
                  <a:srgbClr val="000000"/>
                </a:solidFill>
                <a:effectLst/>
                <a:highlight>
                  <a:srgbClr val="FFFFFF"/>
                </a:highlight>
                <a:latin typeface="Arial" panose="020B0604020202020204" pitchFamily="34" charset="0"/>
              </a:rPr>
              <a:t> – These variables both pertain to the associate’s salary. It is recommended the company conducts an industry analysis to determine if their compensation structure matches industry standards.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1" i="1" dirty="0" err="1">
                <a:solidFill>
                  <a:srgbClr val="000000"/>
                </a:solidFill>
                <a:effectLst/>
                <a:highlight>
                  <a:srgbClr val="FFFFFF"/>
                </a:highlight>
                <a:latin typeface="Arial" panose="020B0604020202020204" pitchFamily="34" charset="0"/>
              </a:rPr>
              <a:t>DistanceFromHome</a:t>
            </a:r>
            <a:r>
              <a:rPr lang="en-US" sz="1800" b="0" i="0" dirty="0">
                <a:solidFill>
                  <a:srgbClr val="000000"/>
                </a:solidFill>
                <a:effectLst/>
                <a:highlight>
                  <a:srgbClr val="FFFFFF"/>
                </a:highlight>
                <a:latin typeface="Arial" panose="020B0604020202020204" pitchFamily="34" charset="0"/>
              </a:rPr>
              <a:t> – The company cannot dictate where an employee lives, but they can offer options such as remote work, hybrid work, or a satellite office.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1" i="1" dirty="0" err="1">
                <a:solidFill>
                  <a:srgbClr val="000000"/>
                </a:solidFill>
                <a:effectLst/>
                <a:highlight>
                  <a:srgbClr val="FFFFFF"/>
                </a:highlight>
                <a:latin typeface="Arial" panose="020B0604020202020204" pitchFamily="34" charset="0"/>
              </a:rPr>
              <a:t>TrainingTimesLastYear</a:t>
            </a:r>
            <a:r>
              <a:rPr lang="en-US" sz="1800" b="1" i="1" dirty="0">
                <a:solidFill>
                  <a:srgbClr val="000000"/>
                </a:solidFill>
                <a:effectLst/>
                <a:highlight>
                  <a:srgbClr val="FFFFFF"/>
                </a:highlight>
                <a:latin typeface="Arial" panose="020B0604020202020204" pitchFamily="34" charset="0"/>
              </a:rPr>
              <a:t> </a:t>
            </a:r>
            <a:r>
              <a:rPr lang="en-US" sz="1800" b="0" i="0" dirty="0">
                <a:solidFill>
                  <a:srgbClr val="000000"/>
                </a:solidFill>
                <a:effectLst/>
                <a:highlight>
                  <a:srgbClr val="FFFFFF"/>
                </a:highlight>
                <a:latin typeface="Arial" panose="020B0604020202020204" pitchFamily="34" charset="0"/>
              </a:rPr>
              <a:t>– Offer an optional mentorship program. This will allow employees overwhelmed with training to opt out and employees seeking additional training and guidance the opportunity to learn more about their job and the industry from a more experienced coworker. </a:t>
            </a:r>
            <a:endParaRPr lang="en-US" b="0" i="0" dirty="0">
              <a:solidFill>
                <a:srgbClr val="000000"/>
              </a:solidFill>
              <a:effectLst/>
              <a:highlight>
                <a:srgbClr val="FFFFFF"/>
              </a:highlight>
              <a:latin typeface="Segoe UI" panose="020B0502040204020203" pitchFamily="34" charset="0"/>
            </a:endParaRPr>
          </a:p>
          <a:p>
            <a:pPr algn="l" rtl="0" fontAlgn="base"/>
            <a:r>
              <a:rPr lang="en-US" sz="1800" b="1" i="1" dirty="0" err="1">
                <a:solidFill>
                  <a:srgbClr val="000000"/>
                </a:solidFill>
                <a:effectLst/>
                <a:highlight>
                  <a:srgbClr val="FFFFFF"/>
                </a:highlight>
                <a:latin typeface="Arial" panose="020B0604020202020204" pitchFamily="34" charset="0"/>
              </a:rPr>
              <a:t>BusinessTravel_Travel_Frequently</a:t>
            </a:r>
            <a:r>
              <a:rPr lang="en-US" sz="1800" b="0" i="0" dirty="0">
                <a:solidFill>
                  <a:srgbClr val="000000"/>
                </a:solidFill>
                <a:effectLst/>
                <a:highlight>
                  <a:srgbClr val="FFFFFF"/>
                </a:highlight>
                <a:latin typeface="Arial" panose="020B0604020202020204" pitchFamily="34" charset="0"/>
              </a:rPr>
              <a:t> – Modern technology allows for many meetings to be done virtually via a video conferencing system. Depending on the field of business, it is possible that this will not eliminate all business travel, but it can lessen the amount from “Frequently” to “Rarely.” </a:t>
            </a:r>
            <a:endParaRPr lang="en-US" b="0" i="0" dirty="0">
              <a:solidFill>
                <a:srgbClr val="000000"/>
              </a:solidFill>
              <a:effectLst/>
              <a:highlight>
                <a:srgbClr val="FFFFFF"/>
              </a:highlight>
              <a:latin typeface="Segoe UI" panose="020B0502040204020203" pitchFamily="34" charset="0"/>
            </a:endParaRPr>
          </a:p>
          <a:p>
            <a:pPr algn="l" rtl="0" fontAlgn="base"/>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13</a:t>
            </a:fld>
            <a:endParaRPr lang="en-US" dirty="0"/>
          </a:p>
        </p:txBody>
      </p:sp>
    </p:spTree>
    <p:extLst>
      <p:ext uri="{BB962C8B-B14F-4D97-AF65-F5344CB8AC3E}">
        <p14:creationId xmlns:p14="http://schemas.microsoft.com/office/powerpoint/2010/main" val="44949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14</a:t>
            </a:fld>
            <a:endParaRPr lang="en-US" dirty="0"/>
          </a:p>
        </p:txBody>
      </p:sp>
    </p:spTree>
    <p:extLst>
      <p:ext uri="{BB962C8B-B14F-4D97-AF65-F5344CB8AC3E}">
        <p14:creationId xmlns:p14="http://schemas.microsoft.com/office/powerpoint/2010/main" val="388495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15</a:t>
            </a:fld>
            <a:endParaRPr lang="en-US" dirty="0"/>
          </a:p>
        </p:txBody>
      </p:sp>
    </p:spTree>
    <p:extLst>
      <p:ext uri="{BB962C8B-B14F-4D97-AF65-F5344CB8AC3E}">
        <p14:creationId xmlns:p14="http://schemas.microsoft.com/office/powerpoint/2010/main" val="3393780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16</a:t>
            </a:fld>
            <a:endParaRPr lang="en-US" dirty="0"/>
          </a:p>
        </p:txBody>
      </p:sp>
    </p:spTree>
    <p:extLst>
      <p:ext uri="{BB962C8B-B14F-4D97-AF65-F5344CB8AC3E}">
        <p14:creationId xmlns:p14="http://schemas.microsoft.com/office/powerpoint/2010/main" val="139946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17</a:t>
            </a:fld>
            <a:endParaRPr lang="en-US" dirty="0"/>
          </a:p>
        </p:txBody>
      </p:sp>
    </p:spTree>
    <p:extLst>
      <p:ext uri="{BB962C8B-B14F-4D97-AF65-F5344CB8AC3E}">
        <p14:creationId xmlns:p14="http://schemas.microsoft.com/office/powerpoint/2010/main" val="580697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an employee leaves a company, there is not only the financial cost of replacing the employee, but the cost of time and knowledge as well.</a:t>
            </a:r>
          </a:p>
          <a:p>
            <a:endParaRPr lang="en-US" dirty="0"/>
          </a:p>
          <a:p>
            <a:r>
              <a:rPr lang="en-US" dirty="0"/>
              <a:t>Listed here are a few examples of the losses that a company must overcome when an employee </a:t>
            </a:r>
            <a:r>
              <a:rPr lang="en-US" dirty="0" err="1"/>
              <a:t>attrites</a:t>
            </a:r>
            <a:r>
              <a:rPr lang="en-US" dirty="0"/>
              <a:t>.  These examples include:</a:t>
            </a:r>
          </a:p>
        </p:txBody>
      </p:sp>
      <p:sp>
        <p:nvSpPr>
          <p:cNvPr id="4" name="Slide Number Placeholder 3"/>
          <p:cNvSpPr>
            <a:spLocks noGrp="1"/>
          </p:cNvSpPr>
          <p:nvPr>
            <p:ph type="sldNum" sz="quarter" idx="5"/>
          </p:nvPr>
        </p:nvSpPr>
        <p:spPr/>
        <p:txBody>
          <a:bodyPr/>
          <a:lstStyle/>
          <a:p>
            <a:fld id="{54EEB602-95FC-483A-B12D-216A7AD7EA24}" type="slidenum">
              <a:rPr lang="en-US" smtClean="0"/>
              <a:t>2</a:t>
            </a:fld>
            <a:endParaRPr lang="en-US" dirty="0"/>
          </a:p>
        </p:txBody>
      </p:sp>
    </p:spTree>
    <p:extLst>
      <p:ext uri="{BB962C8B-B14F-4D97-AF65-F5344CB8AC3E}">
        <p14:creationId xmlns:p14="http://schemas.microsoft.com/office/powerpoint/2010/main" val="2714327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solution to prevent attrition and to avoid the loss of time, money, and knowledge is to:</a:t>
            </a:r>
          </a:p>
          <a:p>
            <a:endParaRPr lang="en-US" dirty="0"/>
          </a:p>
          <a:p>
            <a:r>
              <a:rPr lang="en-US" dirty="0"/>
              <a:t>In this presentation I will show your company how they can achieve this by:</a:t>
            </a:r>
          </a:p>
        </p:txBody>
      </p:sp>
      <p:sp>
        <p:nvSpPr>
          <p:cNvPr id="4" name="Slide Number Placeholder 3"/>
          <p:cNvSpPr>
            <a:spLocks noGrp="1"/>
          </p:cNvSpPr>
          <p:nvPr>
            <p:ph type="sldNum" sz="quarter" idx="5"/>
          </p:nvPr>
        </p:nvSpPr>
        <p:spPr/>
        <p:txBody>
          <a:bodyPr/>
          <a:lstStyle/>
          <a:p>
            <a:fld id="{54EEB602-95FC-483A-B12D-216A7AD7EA24}" type="slidenum">
              <a:rPr lang="en-US" smtClean="0"/>
              <a:t>3</a:t>
            </a:fld>
            <a:endParaRPr lang="en-US" dirty="0"/>
          </a:p>
        </p:txBody>
      </p:sp>
    </p:spTree>
    <p:extLst>
      <p:ext uri="{BB962C8B-B14F-4D97-AF65-F5344CB8AC3E}">
        <p14:creationId xmlns:p14="http://schemas.microsoft.com/office/powerpoint/2010/main" val="73726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that will be used during this study is from </a:t>
            </a:r>
          </a:p>
          <a:p>
            <a:endParaRPr lang="en-US" dirty="0"/>
          </a:p>
          <a:p>
            <a:endParaRPr lang="en-US" dirty="0"/>
          </a:p>
          <a:p>
            <a:endParaRPr lang="en-US" dirty="0"/>
          </a:p>
          <a:p>
            <a:r>
              <a:rPr lang="en-US" dirty="0"/>
              <a:t>In your study, you will want to replace this with data pertaining specifically to your company.</a:t>
            </a:r>
          </a:p>
        </p:txBody>
      </p:sp>
      <p:sp>
        <p:nvSpPr>
          <p:cNvPr id="4" name="Slide Number Placeholder 3"/>
          <p:cNvSpPr>
            <a:spLocks noGrp="1"/>
          </p:cNvSpPr>
          <p:nvPr>
            <p:ph type="sldNum" sz="quarter" idx="5"/>
          </p:nvPr>
        </p:nvSpPr>
        <p:spPr/>
        <p:txBody>
          <a:bodyPr/>
          <a:lstStyle/>
          <a:p>
            <a:fld id="{54EEB602-95FC-483A-B12D-216A7AD7EA24}" type="slidenum">
              <a:rPr lang="en-US" smtClean="0"/>
              <a:t>4</a:t>
            </a:fld>
            <a:endParaRPr lang="en-US" dirty="0"/>
          </a:p>
        </p:txBody>
      </p:sp>
    </p:spTree>
    <p:extLst>
      <p:ext uri="{BB962C8B-B14F-4D97-AF65-F5344CB8AC3E}">
        <p14:creationId xmlns:p14="http://schemas.microsoft.com/office/powerpoint/2010/main" val="2311557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5</a:t>
            </a:fld>
            <a:endParaRPr lang="en-US" dirty="0"/>
          </a:p>
        </p:txBody>
      </p:sp>
    </p:spTree>
    <p:extLst>
      <p:ext uri="{BB962C8B-B14F-4D97-AF65-F5344CB8AC3E}">
        <p14:creationId xmlns:p14="http://schemas.microsoft.com/office/powerpoint/2010/main" val="835217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6</a:t>
            </a:fld>
            <a:endParaRPr lang="en-US" dirty="0"/>
          </a:p>
        </p:txBody>
      </p:sp>
    </p:spTree>
    <p:extLst>
      <p:ext uri="{BB962C8B-B14F-4D97-AF65-F5344CB8AC3E}">
        <p14:creationId xmlns:p14="http://schemas.microsoft.com/office/powerpoint/2010/main" val="588097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Multicollinearity: High correlation between variables such as age and total working years, job level and job role, etc.</a:t>
            </a:r>
          </a:p>
        </p:txBody>
      </p:sp>
      <p:sp>
        <p:nvSpPr>
          <p:cNvPr id="4" name="Slide Number Placeholder 3"/>
          <p:cNvSpPr>
            <a:spLocks noGrp="1"/>
          </p:cNvSpPr>
          <p:nvPr>
            <p:ph type="sldNum" sz="quarter" idx="5"/>
          </p:nvPr>
        </p:nvSpPr>
        <p:spPr/>
        <p:txBody>
          <a:bodyPr/>
          <a:lstStyle/>
          <a:p>
            <a:fld id="{54EEB602-95FC-483A-B12D-216A7AD7EA24}" type="slidenum">
              <a:rPr lang="en-US" smtClean="0"/>
              <a:t>7</a:t>
            </a:fld>
            <a:endParaRPr lang="en-US" dirty="0"/>
          </a:p>
        </p:txBody>
      </p:sp>
    </p:spTree>
    <p:extLst>
      <p:ext uri="{BB962C8B-B14F-4D97-AF65-F5344CB8AC3E}">
        <p14:creationId xmlns:p14="http://schemas.microsoft.com/office/powerpoint/2010/main" val="2099265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dirty="0">
                <a:solidFill>
                  <a:srgbClr val="000000"/>
                </a:solidFill>
                <a:effectLst/>
                <a:highlight>
                  <a:srgbClr val="FFFFFF"/>
                </a:highlight>
                <a:latin typeface="Arial" panose="020B0604020202020204" pitchFamily="34" charset="0"/>
              </a:rPr>
              <a:t>Precision: </a:t>
            </a:r>
            <a:r>
              <a:rPr lang="en-US" sz="1800" b="0" i="0" dirty="0">
                <a:solidFill>
                  <a:srgbClr val="000000"/>
                </a:solidFill>
                <a:effectLst/>
                <a:highlight>
                  <a:srgbClr val="FFFFFF"/>
                </a:highlight>
                <a:latin typeface="Arial" panose="020B0604020202020204" pitchFamily="34" charset="0"/>
              </a:rPr>
              <a:t>With a precision score of .93, 93% of the times of the model’s prediction of 0 (no attrition) were also a 0 in the test data. With a precision score of .86, 86% of the instances where the model predicted 1 (yes attrition) were also a 1 in the test set. (True Positives/All Predicted Positives) </a:t>
            </a:r>
          </a:p>
          <a:p>
            <a:pPr algn="l" rtl="0" fontAlgn="base"/>
            <a:endParaRPr lang="en-US" b="0" i="0" dirty="0">
              <a:solidFill>
                <a:srgbClr val="000000"/>
              </a:solidFill>
              <a:effectLst/>
              <a:highlight>
                <a:srgbClr val="FFFFFF"/>
              </a:highlight>
              <a:latin typeface="Segoe UI" panose="020B0502040204020203" pitchFamily="34" charset="0"/>
            </a:endParaRPr>
          </a:p>
          <a:p>
            <a:pPr algn="l" rtl="0" fontAlgn="base"/>
            <a:r>
              <a:rPr lang="en-US" sz="1800" b="1" i="0" dirty="0">
                <a:solidFill>
                  <a:srgbClr val="000000"/>
                </a:solidFill>
                <a:effectLst/>
                <a:highlight>
                  <a:srgbClr val="FFFFFF"/>
                </a:highlight>
                <a:latin typeface="Arial" panose="020B0604020202020204" pitchFamily="34" charset="0"/>
              </a:rPr>
              <a:t>Recall:</a:t>
            </a:r>
            <a:r>
              <a:rPr lang="en-US" sz="1800" b="0" i="0" dirty="0">
                <a:solidFill>
                  <a:srgbClr val="000000"/>
                </a:solidFill>
                <a:effectLst/>
                <a:highlight>
                  <a:srgbClr val="FFFFFF"/>
                </a:highlight>
                <a:latin typeface="Arial" panose="020B0604020202020204" pitchFamily="34" charset="0"/>
              </a:rPr>
              <a:t> With a recall score of .98, this model correctly identified 98% of no attrition instances. With a recall score of .65 this model accurately identified 65% yes attrition instances. (Correctly Predicted Positives/Actual Positives in Test Set) </a:t>
            </a:r>
          </a:p>
          <a:p>
            <a:pPr algn="l" rtl="0" fontAlgn="base"/>
            <a:endParaRPr lang="en-US" b="0" i="0" dirty="0">
              <a:solidFill>
                <a:srgbClr val="000000"/>
              </a:solidFill>
              <a:effectLst/>
              <a:highlight>
                <a:srgbClr val="FFFFFF"/>
              </a:highlight>
              <a:latin typeface="Segoe UI" panose="020B0502040204020203" pitchFamily="34" charset="0"/>
            </a:endParaRPr>
          </a:p>
          <a:p>
            <a:pPr algn="l" rtl="0" fontAlgn="base"/>
            <a:r>
              <a:rPr lang="en-US" sz="1800" b="1" i="0" dirty="0">
                <a:solidFill>
                  <a:srgbClr val="000000"/>
                </a:solidFill>
                <a:effectLst/>
                <a:highlight>
                  <a:srgbClr val="FFFFFF"/>
                </a:highlight>
                <a:latin typeface="Arial" panose="020B0604020202020204" pitchFamily="34" charset="0"/>
              </a:rPr>
              <a:t>F1-Score:</a:t>
            </a:r>
            <a:r>
              <a:rPr lang="en-US" sz="1800" b="0" i="0" dirty="0">
                <a:solidFill>
                  <a:srgbClr val="000000"/>
                </a:solidFill>
                <a:effectLst/>
                <a:highlight>
                  <a:srgbClr val="FFFFFF"/>
                </a:highlight>
                <a:latin typeface="Arial" panose="020B0604020202020204" pitchFamily="34" charset="0"/>
              </a:rPr>
              <a:t> The F1-Score is an average of the precision and recall scores. </a:t>
            </a:r>
          </a:p>
          <a:p>
            <a:pPr algn="l" rtl="0" fontAlgn="base"/>
            <a:endParaRPr lang="en-US" b="0" i="0" dirty="0">
              <a:solidFill>
                <a:srgbClr val="000000"/>
              </a:solidFill>
              <a:effectLst/>
              <a:highlight>
                <a:srgbClr val="FFFFFF"/>
              </a:highlight>
              <a:latin typeface="Segoe UI" panose="020B0502040204020203" pitchFamily="34" charset="0"/>
            </a:endParaRPr>
          </a:p>
          <a:p>
            <a:pPr algn="l" rtl="0" fontAlgn="base"/>
            <a:r>
              <a:rPr lang="en-US" sz="1800" b="1" i="0" dirty="0">
                <a:solidFill>
                  <a:srgbClr val="000000"/>
                </a:solidFill>
                <a:effectLst/>
                <a:highlight>
                  <a:srgbClr val="FFFFFF"/>
                </a:highlight>
                <a:latin typeface="Arial" panose="020B0604020202020204" pitchFamily="34" charset="0"/>
              </a:rPr>
              <a:t>Accuracy:</a:t>
            </a:r>
            <a:r>
              <a:rPr lang="en-US" sz="1800" b="0" i="0" dirty="0">
                <a:solidFill>
                  <a:srgbClr val="000000"/>
                </a:solidFill>
                <a:effectLst/>
                <a:highlight>
                  <a:srgbClr val="FFFFFF"/>
                </a:highlight>
                <a:latin typeface="Arial" panose="020B0604020202020204" pitchFamily="34" charset="0"/>
              </a:rPr>
              <a:t> With an accuracy score of .93, 93% of this model's predictions are correct. </a:t>
            </a:r>
            <a:endParaRPr lang="en-US" b="0" i="0" dirty="0">
              <a:solidFill>
                <a:srgbClr val="000000"/>
              </a:solidFill>
              <a:effectLst/>
              <a:highlight>
                <a:srgbClr val="FFFFFF"/>
              </a:highligh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8</a:t>
            </a:fld>
            <a:endParaRPr lang="en-US" dirty="0"/>
          </a:p>
        </p:txBody>
      </p:sp>
    </p:spTree>
    <p:extLst>
      <p:ext uri="{BB962C8B-B14F-4D97-AF65-F5344CB8AC3E}">
        <p14:creationId xmlns:p14="http://schemas.microsoft.com/office/powerpoint/2010/main" val="2895609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highlight>
                  <a:srgbClr val="FFFFFF"/>
                </a:highlight>
                <a:latin typeface="Arial" panose="020B0604020202020204" pitchFamily="34" charset="0"/>
              </a:rPr>
              <a:t>Visualizations to convey how model works and efficiency of model to executives.</a:t>
            </a:r>
          </a:p>
          <a:p>
            <a:pPr algn="l" rtl="0" fontAlgn="base"/>
            <a:endParaRPr lang="en-US" sz="1800" b="0" i="0" dirty="0">
              <a:solidFill>
                <a:srgbClr val="000000"/>
              </a:solidFill>
              <a:effectLst/>
              <a:highlight>
                <a:srgbClr val="FFFFFF"/>
              </a:highlight>
              <a:latin typeface="Arial" panose="020B0604020202020204" pitchFamily="34" charset="0"/>
            </a:endParaRPr>
          </a:p>
          <a:p>
            <a:pPr algn="l" rtl="0" fontAlgn="base"/>
            <a:r>
              <a:rPr lang="en-US" sz="1800" b="0" i="0" dirty="0">
                <a:solidFill>
                  <a:srgbClr val="000000"/>
                </a:solidFill>
                <a:effectLst/>
                <a:highlight>
                  <a:srgbClr val="FFFFFF"/>
                </a:highlight>
                <a:latin typeface="Arial" panose="020B0604020202020204" pitchFamily="34" charset="0"/>
              </a:rPr>
              <a:t>This confusion matrix shows that the Decision Tree classified: </a:t>
            </a:r>
            <a:endParaRPr lang="en-US" sz="2800" b="0" i="0" dirty="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 722 of the employees who did not attrite correctly. (TP)</a:t>
            </a:r>
          </a:p>
          <a:p>
            <a:pPr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15 of the employees who did not attrite incorrectly (FP) </a:t>
            </a:r>
          </a:p>
          <a:p>
            <a:pPr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51 of the employees who did attrite incorrectly (FN)  </a:t>
            </a:r>
          </a:p>
          <a:p>
            <a:pPr algn="l" rtl="0" fontAlgn="base">
              <a:buFont typeface="Arial" panose="020B0604020202020204" pitchFamily="34" charset="0"/>
              <a:buChar char="•"/>
            </a:pPr>
            <a:r>
              <a:rPr lang="en-US" sz="1800" b="0" i="0" dirty="0">
                <a:solidFill>
                  <a:srgbClr val="000000"/>
                </a:solidFill>
                <a:effectLst/>
                <a:highlight>
                  <a:srgbClr val="FFFFFF"/>
                </a:highlight>
                <a:latin typeface="Arial" panose="020B0604020202020204" pitchFamily="34" charset="0"/>
              </a:rPr>
              <a:t>94 of the employees who did attrite correctly (TN) </a:t>
            </a:r>
          </a:p>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9</a:t>
            </a:fld>
            <a:endParaRPr lang="en-US" dirty="0"/>
          </a:p>
        </p:txBody>
      </p:sp>
    </p:spTree>
    <p:extLst>
      <p:ext uri="{BB962C8B-B14F-4D97-AF65-F5344CB8AC3E}">
        <p14:creationId xmlns:p14="http://schemas.microsoft.com/office/powerpoint/2010/main" val="93116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r>
              <a:rPr lang="en-US"/>
              <a:t>9/8/20XX</a:t>
            </a:r>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r>
              <a:rPr lang="en-US"/>
              <a:t>Presentation Title</a:t>
            </a:r>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33062062"/>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35236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9/8/20XX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157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2" name="Content Placeholder 2">
            <a:extLst>
              <a:ext uri="{FF2B5EF4-FFF2-40B4-BE49-F238E27FC236}">
                <a16:creationId xmlns:a16="http://schemas.microsoft.com/office/drawing/2014/main" id="{252AD8E1-37CB-EB1E-9394-A293E1F2107F}"/>
              </a:ext>
            </a:extLst>
          </p:cNvPr>
          <p:cNvSpPr>
            <a:spLocks noGrp="1"/>
          </p:cNvSpPr>
          <p:nvPr>
            <p:ph sz="quarter" idx="18" hasCustomPrompt="1"/>
          </p:nvPr>
        </p:nvSpPr>
        <p:spPr>
          <a:xfrm>
            <a:off x="1542563" y="2590800"/>
            <a:ext cx="6441412"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5B37B294-6F01-986D-E8E5-119AE9A8F2BE}"/>
              </a:ext>
            </a:extLst>
          </p:cNvPr>
          <p:cNvSpPr>
            <a:spLocks noGrp="1"/>
          </p:cNvSpPr>
          <p:nvPr>
            <p:ph sz="quarter" idx="17" hasCustomPrompt="1"/>
          </p:nvPr>
        </p:nvSpPr>
        <p:spPr>
          <a:xfrm>
            <a:off x="8197362" y="2590800"/>
            <a:ext cx="3522849" cy="3718557"/>
          </a:xfrm>
        </p:spPr>
        <p:txBody>
          <a:bodyPr anchor="t">
            <a:normAutofit/>
          </a:bodyPr>
          <a:lstStyle>
            <a:lvl1pPr marL="285750" indent="-285750">
              <a:lnSpc>
                <a:spcPct val="125000"/>
              </a:lnSpc>
              <a:spcAft>
                <a:spcPts val="600"/>
              </a:spcAft>
              <a:buFont typeface="Wingdings" panose="05000000000000000000" pitchFamily="2" charset="2"/>
              <a:buChar char="§"/>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049579" cy="457200"/>
          </a:xfrm>
        </p:spPr>
        <p:txBody>
          <a:bodyPr/>
          <a:lstStyle/>
          <a:p>
            <a:r>
              <a:rPr lang="en-US" dirty="0"/>
              <a:t>Presentation Title</a:t>
            </a:r>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3" name="Date Placeholder 3">
            <a:extLst>
              <a:ext uri="{FF2B5EF4-FFF2-40B4-BE49-F238E27FC236}">
                <a16:creationId xmlns:a16="http://schemas.microsoft.com/office/drawing/2014/main" id="{D0EFA1AD-93FB-148E-CFC6-A6E5D9967406}"/>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1616477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3DC2F0A-1748-49AE-AF72-D6BBB4F8FEC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DF7B1-E0C5-4E09-BB5C-F11EA14D7C95}"/>
              </a:ext>
              <a:ext uri="{C183D7F6-B498-43B3-948B-1728B52AA6E4}">
                <adec:decorative xmlns:adec="http://schemas.microsoft.com/office/drawing/2017/decorative"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BC678EC-E47C-4AC2-A75A-7022CECD0031}"/>
              </a:ext>
            </a:extLst>
          </p:cNvPr>
          <p:cNvSpPr>
            <a:spLocks noGrp="1"/>
          </p:cNvSpPr>
          <p:nvPr>
            <p:ph type="title" hasCustomPrompt="1"/>
          </p:nvPr>
        </p:nvSpPr>
        <p:spPr>
          <a:xfrm>
            <a:off x="1434622" y="848455"/>
            <a:ext cx="5102365" cy="2601914"/>
          </a:xfrm>
        </p:spPr>
        <p:txBody>
          <a:bodyPr tIns="182880" anchor="ctr" anchorCtr="0">
            <a:noAutofit/>
          </a:bodyPr>
          <a:lstStyle>
            <a:lvl1pPr>
              <a:lnSpc>
                <a:spcPct val="100000"/>
              </a:lnSpc>
              <a:defRPr sz="3200" cap="all" baseline="0">
                <a:solidFill>
                  <a:schemeClr val="bg1"/>
                </a:solidFill>
              </a:defRPr>
            </a:lvl1pPr>
          </a:lstStyle>
          <a:p>
            <a:r>
              <a:rPr lang="en-US" dirty="0">
                <a:solidFill>
                  <a:schemeClr val="bg1"/>
                </a:solidFill>
              </a:rPr>
              <a:t>CLICK TO ADD TITLE</a:t>
            </a:r>
          </a:p>
        </p:txBody>
      </p:sp>
      <p:sp>
        <p:nvSpPr>
          <p:cNvPr id="9" name="Rectangle 8">
            <a:extLst>
              <a:ext uri="{FF2B5EF4-FFF2-40B4-BE49-F238E27FC236}">
                <a16:creationId xmlns:a16="http://schemas.microsoft.com/office/drawing/2014/main" id="{5E74E69A-5ABD-42DF-A2B0-997A626257D4}"/>
              </a:ext>
              <a:ext uri="{C183D7F6-B498-43B3-948B-1728B52AA6E4}">
                <adec:decorative xmlns:adec="http://schemas.microsoft.com/office/drawing/2017/decorative"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2B6D0A-4A1F-4B59-B429-AD3FABC74F33}"/>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2B66529-F6B7-4C1C-8291-8139628DF6C0}"/>
              </a:ext>
              <a:ext uri="{C183D7F6-B498-43B3-948B-1728B52AA6E4}">
                <adec:decorative xmlns:adec="http://schemas.microsoft.com/office/drawing/2017/decorative"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72245B9-34B5-4F89-8EA6-C018B9D4FA46}"/>
              </a:ext>
              <a:ext uri="{C183D7F6-B498-43B3-948B-1728B52AA6E4}">
                <adec:decorative xmlns:adec="http://schemas.microsoft.com/office/drawing/2017/decorative"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814BE-76E8-43EC-9616-A1F02F053AD5}"/>
              </a:ext>
              <a:ext uri="{C183D7F6-B498-43B3-948B-1728B52AA6E4}">
                <adec:decorative xmlns:adec="http://schemas.microsoft.com/office/drawing/2017/decorative"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F8AAA0A6-9D4B-4AA2-82F0-77E5ECF4B647}"/>
              </a:ext>
            </a:extLst>
          </p:cNvPr>
          <p:cNvSpPr>
            <a:spLocks noGrp="1"/>
          </p:cNvSpPr>
          <p:nvPr>
            <p:ph idx="1" hasCustomPrompt="1"/>
          </p:nvPr>
        </p:nvSpPr>
        <p:spPr>
          <a:xfrm>
            <a:off x="7386762" y="3928342"/>
            <a:ext cx="4162319" cy="2285000"/>
          </a:xfrm>
        </p:spPr>
        <p:txBody>
          <a:bodyPr anchor="ctr">
            <a:normAutofit/>
          </a:bodyPr>
          <a:lstStyle>
            <a:lvl1pPr marL="0" indent="0">
              <a:lnSpc>
                <a:spcPct val="100000"/>
              </a:lnSpc>
              <a:spcAft>
                <a:spcPts val="600"/>
              </a:spcAft>
              <a:buNone/>
              <a:defRPr sz="1800" b="0"/>
            </a:lvl1pPr>
          </a:lstStyle>
          <a:p>
            <a:r>
              <a:rPr lang="en-US" dirty="0"/>
              <a:t>Click to add text</a:t>
            </a:r>
          </a:p>
        </p:txBody>
      </p:sp>
      <p:sp>
        <p:nvSpPr>
          <p:cNvPr id="17" name="Footer Placeholder 12">
            <a:extLst>
              <a:ext uri="{FF2B5EF4-FFF2-40B4-BE49-F238E27FC236}">
                <a16:creationId xmlns:a16="http://schemas.microsoft.com/office/drawing/2014/main" id="{8E3FFD99-95F0-47A4-8642-FB9FECEC4F37}"/>
              </a:ext>
            </a:extLst>
          </p:cNvPr>
          <p:cNvSpPr>
            <a:spLocks noGrp="1"/>
          </p:cNvSpPr>
          <p:nvPr>
            <p:ph type="ftr" sz="quarter" idx="11"/>
          </p:nvPr>
        </p:nvSpPr>
        <p:spPr>
          <a:xfrm>
            <a:off x="1525917" y="6309360"/>
            <a:ext cx="4946592" cy="457200"/>
          </a:xfrm>
        </p:spPr>
        <p:txBody>
          <a:bodyPr/>
          <a:lstStyle>
            <a:lvl1pPr>
              <a:defRPr lang="en-US" sz="1200" kern="1200" spc="150" baseline="0" dirty="0">
                <a:solidFill>
                  <a:schemeClr val="tx1">
                    <a:lumMod val="75000"/>
                    <a:lumOff val="25000"/>
                  </a:schemeClr>
                </a:solidFill>
                <a:latin typeface="+mj-lt"/>
                <a:ea typeface="+mn-ea"/>
                <a:cs typeface="+mn-cs"/>
              </a:defRPr>
            </a:lvl1pPr>
          </a:lstStyle>
          <a:p>
            <a:r>
              <a:rPr lang="en-US" dirty="0"/>
              <a:t>Presentation Title</a:t>
            </a:r>
          </a:p>
        </p:txBody>
      </p:sp>
      <p:sp>
        <p:nvSpPr>
          <p:cNvPr id="18" name="Rectangle 17">
            <a:extLst>
              <a:ext uri="{FF2B5EF4-FFF2-40B4-BE49-F238E27FC236}">
                <a16:creationId xmlns:a16="http://schemas.microsoft.com/office/drawing/2014/main" id="{94727536-E532-4015-A178-0ABB6B09C661}"/>
              </a:ext>
              <a:ext uri="{C183D7F6-B498-43B3-948B-1728B52AA6E4}">
                <adec:decorative xmlns:adec="http://schemas.microsoft.com/office/drawing/2017/decorative"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id="{22977876-C29D-4D32-9948-303465AEC312}"/>
              </a:ext>
            </a:extLst>
          </p:cNvPr>
          <p:cNvSpPr>
            <a:spLocks noGrp="1"/>
          </p:cNvSpPr>
          <p:nvPr>
            <p:ph type="dt" sz="half" idx="10"/>
          </p:nvPr>
        </p:nvSpPr>
        <p:spPr>
          <a:xfrm>
            <a:off x="7377730" y="6309360"/>
            <a:ext cx="2736329" cy="457200"/>
          </a:xfrm>
        </p:spPr>
        <p:txBody>
          <a:bodyPr/>
          <a:lstStyle/>
          <a:p>
            <a:r>
              <a:rPr lang="en-US" dirty="0"/>
              <a:t>9/8/20XX</a:t>
            </a:r>
          </a:p>
        </p:txBody>
      </p:sp>
      <p:sp>
        <p:nvSpPr>
          <p:cNvPr id="20" name="Slide Number Placeholder 15">
            <a:extLst>
              <a:ext uri="{FF2B5EF4-FFF2-40B4-BE49-F238E27FC236}">
                <a16:creationId xmlns:a16="http://schemas.microsoft.com/office/drawing/2014/main" id="{6A7BC11E-2EF0-4989-9A7E-7AB377DB8534}"/>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2" name="Rectangle 1">
            <a:extLst>
              <a:ext uri="{FF2B5EF4-FFF2-40B4-BE49-F238E27FC236}">
                <a16:creationId xmlns:a16="http://schemas.microsoft.com/office/drawing/2014/main" id="{50557ABF-B75C-BD78-1A04-E483A57A9491}"/>
              </a:ext>
              <a:ext uri="{C183D7F6-B498-43B3-948B-1728B52AA6E4}">
                <adec:decorative xmlns:adec="http://schemas.microsoft.com/office/drawing/2017/decorative" val="1"/>
              </a:ext>
            </a:extLst>
          </p:cNvPr>
          <p:cNvSpPr/>
          <p:nvPr userDrawn="1"/>
        </p:nvSpPr>
        <p:spPr>
          <a:xfrm>
            <a:off x="1067712" y="0"/>
            <a:ext cx="5728216" cy="8455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1838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9" y="825687"/>
            <a:ext cx="9643772" cy="5201730"/>
          </a:xfrm>
        </p:spPr>
        <p:txBody>
          <a:bodyPr tIns="182880" anchor="ctr"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FC0C09F-8990-542B-199E-E6FADE2FEEFB}"/>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F6F60C3-341E-9533-2415-66360A254A78}"/>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475391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208494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r>
              <a:rPr lang="en-US"/>
              <a:t>9/8/20XX</a:t>
            </a:r>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534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7585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9/8/20XX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1521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 useBgFill="1">
        <p:nvSpPr>
          <p:cNvPr id="6" name="Rectangle 5">
            <a:extLst>
              <a:ext uri="{FF2B5EF4-FFF2-40B4-BE49-F238E27FC236}">
                <a16:creationId xmlns:a16="http://schemas.microsoft.com/office/drawing/2014/main" id="{94837D5C-EE88-BE2B-5940-6A8E20CAEEC6}"/>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7D6331A-AE6C-3009-DDD4-1671FF7E0F3D}"/>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8D7D28B-DE67-0B99-CDEB-A037FFC568ED}"/>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B9F3E3-6134-5423-F75E-B36E71A65278}"/>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1F677F-A1EC-4CDA-E80E-4B3695465156}"/>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F1E2C06-C49E-A5AA-07A3-D134EFA3D29E}"/>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BA39D8-E4F7-CD36-B80A-49D228C0FCA3}"/>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06F4721-4B2C-0638-8409-054F6738EAFD}"/>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8947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r>
              <a:rPr lang="en-US"/>
              <a:t>9/8/20XX</a:t>
            </a:r>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38225541"/>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r>
              <a:rPr lang="en-US"/>
              <a:t>9/8/20XX</a:t>
            </a:r>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04140893"/>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r>
              <a:rPr lang="en-US"/>
              <a:t>9/8/20XX</a:t>
            </a:r>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Presentation Title</a:t>
            </a:r>
            <a:endParaRPr lang="en-US" dirty="0"/>
          </a:p>
        </p:txBody>
      </p:sp>
    </p:spTree>
    <p:extLst>
      <p:ext uri="{BB962C8B-B14F-4D97-AF65-F5344CB8AC3E}">
        <p14:creationId xmlns:p14="http://schemas.microsoft.com/office/powerpoint/2010/main" val="1370631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9/8/20XX</a:t>
            </a:r>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Presentation Title</a:t>
            </a:r>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5489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704" r:id="rId12"/>
    <p:sldLayoutId id="2147483709" r:id="rId13"/>
    <p:sldLayoutId id="2147483682" r:id="rId14"/>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hyperlink" Target="https://medium.com/@douglaspsteen/precision-recall-curves-d32e5b290248" TargetMode="External"/><Relationship Id="rId3" Type="http://schemas.openxmlformats.org/officeDocument/2006/relationships/slideLayout" Target="../slideLayouts/slideLayout12.xml"/><Relationship Id="rId7" Type="http://schemas.openxmlformats.org/officeDocument/2006/relationships/hyperlink" Target="https://towardsdatascience.com/a-look-at-precision-recall-and-f1-score-36b5fd0dd3ec" TargetMode="Externa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www.kaggle.com/datasets/ajayganga/employee-attrition" TargetMode="External"/><Relationship Id="rId5" Type="http://schemas.openxmlformats.org/officeDocument/2006/relationships/hyperlink" Target="https://machinelearningmastery.com/roc-curves-and-precision-recall-curves-for-classification-in-python/" TargetMode="External"/><Relationship Id="rId10" Type="http://schemas.openxmlformats.org/officeDocument/2006/relationships/image" Target="../media/image1.png"/><Relationship Id="rId4" Type="http://schemas.openxmlformats.org/officeDocument/2006/relationships/notesSlide" Target="../notesSlides/notesSlide16.xml"/><Relationship Id="rId9" Type="http://schemas.openxmlformats.org/officeDocument/2006/relationships/hyperlink" Target="https://www.forbes.com/sites/forbeseq/2023/03/21/five-hidden-costs-of-employee-attrition/?sh=482ecd3562f4"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p:txBody>
          <a:bodyPr vert="horz" lIns="109728" tIns="109728" rIns="109728" bIns="91440" rtlCol="0" anchor="ctr">
            <a:normAutofit/>
          </a:bodyPr>
          <a:lstStyle/>
          <a:p>
            <a:r>
              <a:rPr lang="en-US" dirty="0"/>
              <a:t>Predicting attrition</a:t>
            </a:r>
            <a:br>
              <a:rPr lang="en-US" dirty="0"/>
            </a:br>
            <a:r>
              <a:rPr lang="en-US" sz="1600" dirty="0"/>
              <a:t>Created by: Denise Dodd</a:t>
            </a:r>
          </a:p>
        </p:txBody>
      </p:sp>
      <p:pic>
        <p:nvPicPr>
          <p:cNvPr id="2" name="Recorded Sound">
            <a:hlinkClick r:id="" action="ppaction://media"/>
            <a:extLst>
              <a:ext uri="{FF2B5EF4-FFF2-40B4-BE49-F238E27FC236}">
                <a16:creationId xmlns:a16="http://schemas.microsoft.com/office/drawing/2014/main" id="{6FAD8281-519D-8AF5-2CD6-08D42095C2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11218" y="2362200"/>
            <a:ext cx="406400" cy="406400"/>
          </a:xfrm>
          <a:prstGeom prst="rect">
            <a:avLst/>
          </a:prstGeom>
        </p:spPr>
      </p:pic>
    </p:spTree>
    <p:extLst>
      <p:ext uri="{BB962C8B-B14F-4D97-AF65-F5344CB8AC3E}">
        <p14:creationId xmlns:p14="http://schemas.microsoft.com/office/powerpoint/2010/main" val="2323907241"/>
      </p:ext>
    </p:extLst>
  </p:cSld>
  <p:clrMapOvr>
    <a:masterClrMapping/>
  </p:clrMapOvr>
  <mc:AlternateContent xmlns:mc="http://schemas.openxmlformats.org/markup-compatibility/2006">
    <mc:Choice xmlns:p14="http://schemas.microsoft.com/office/powerpoint/2010/main" Requires="p14">
      <p:transition spd="slow" p14:dur="2000" advTm="14304"/>
    </mc:Choice>
    <mc:Fallback>
      <p:transition spd="slow" advTm="14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1" objId="2"/>
        <p14:stopEvt time="14304"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DECISION TREE PLOT</a:t>
            </a:r>
          </a:p>
        </p:txBody>
      </p:sp>
      <p:pic>
        <p:nvPicPr>
          <p:cNvPr id="1028" name="Picture 4">
            <a:extLst>
              <a:ext uri="{FF2B5EF4-FFF2-40B4-BE49-F238E27FC236}">
                <a16:creationId xmlns:a16="http://schemas.microsoft.com/office/drawing/2014/main" id="{AB619DC4-DC39-5394-F387-2063A6575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4097" y="2444943"/>
            <a:ext cx="8086918" cy="4413057"/>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85BCF3B9-F95C-BA01-1FE8-F2CA6C65DA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77233" y="3500203"/>
            <a:ext cx="406400" cy="406400"/>
          </a:xfrm>
          <a:prstGeom prst="rect">
            <a:avLst/>
          </a:prstGeom>
        </p:spPr>
      </p:pic>
    </p:spTree>
    <p:extLst>
      <p:ext uri="{BB962C8B-B14F-4D97-AF65-F5344CB8AC3E}">
        <p14:creationId xmlns:p14="http://schemas.microsoft.com/office/powerpoint/2010/main" val="242403923"/>
      </p:ext>
    </p:extLst>
  </p:cSld>
  <p:clrMapOvr>
    <a:masterClrMapping/>
  </p:clrMapOvr>
  <mc:AlternateContent xmlns:mc="http://schemas.openxmlformats.org/markup-compatibility/2006">
    <mc:Choice xmlns:p14="http://schemas.microsoft.com/office/powerpoint/2010/main" Requires="p14">
      <p:transition spd="slow" p14:dur="2000" advTm="18163"/>
    </mc:Choice>
    <mc:Fallback>
      <p:transition spd="slow" advTm="18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 objId="4"/>
        <p14:stopEvt time="17812"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FEATURES IMPORTANCE</a:t>
            </a:r>
          </a:p>
        </p:txBody>
      </p:sp>
      <p:pic>
        <p:nvPicPr>
          <p:cNvPr id="4098" name="Picture 2">
            <a:extLst>
              <a:ext uri="{FF2B5EF4-FFF2-40B4-BE49-F238E27FC236}">
                <a16:creationId xmlns:a16="http://schemas.microsoft.com/office/drawing/2014/main" id="{A4AE8E8C-9B40-B53F-A2E5-47DDBB4F53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8470" y="2430966"/>
            <a:ext cx="6508104" cy="4427034"/>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59BB6129-CEBC-0966-DB89-632F1C49F4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42125" y="3825407"/>
            <a:ext cx="406400" cy="406400"/>
          </a:xfrm>
          <a:prstGeom prst="rect">
            <a:avLst/>
          </a:prstGeom>
        </p:spPr>
      </p:pic>
    </p:spTree>
    <p:extLst>
      <p:ext uri="{BB962C8B-B14F-4D97-AF65-F5344CB8AC3E}">
        <p14:creationId xmlns:p14="http://schemas.microsoft.com/office/powerpoint/2010/main" val="1876233834"/>
      </p:ext>
    </p:extLst>
  </p:cSld>
  <p:clrMapOvr>
    <a:masterClrMapping/>
  </p:clrMapOvr>
  <mc:AlternateContent xmlns:mc="http://schemas.openxmlformats.org/markup-compatibility/2006">
    <mc:Choice xmlns:p14="http://schemas.microsoft.com/office/powerpoint/2010/main" Requires="p14">
      <p:transition spd="slow" p14:dur="2000" advTm="45080"/>
    </mc:Choice>
    <mc:Fallback>
      <p:transition spd="slow" advTm="45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7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4" objId="4"/>
        <p14:stopEvt time="44786"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CONSIDERATIONS</a:t>
            </a:r>
          </a:p>
        </p:txBody>
      </p:sp>
      <p:sp>
        <p:nvSpPr>
          <p:cNvPr id="3" name="TextBox 2">
            <a:extLst>
              <a:ext uri="{FF2B5EF4-FFF2-40B4-BE49-F238E27FC236}">
                <a16:creationId xmlns:a16="http://schemas.microsoft.com/office/drawing/2014/main" id="{4B7FB432-C914-FE3B-DAD6-5D17F7C9C4B4}"/>
              </a:ext>
            </a:extLst>
          </p:cNvPr>
          <p:cNvSpPr txBox="1"/>
          <p:nvPr/>
        </p:nvSpPr>
        <p:spPr>
          <a:xfrm>
            <a:off x="1272701" y="3135138"/>
            <a:ext cx="9992521" cy="2554545"/>
          </a:xfrm>
          <a:prstGeom prst="rect">
            <a:avLst/>
          </a:prstGeom>
          <a:noFill/>
        </p:spPr>
        <p:txBody>
          <a:bodyPr wrap="square" rtlCol="0">
            <a:spAutoFit/>
          </a:bodyPr>
          <a:lstStyle/>
          <a:p>
            <a:pPr marL="285750" indent="-285750">
              <a:buFontTx/>
              <a:buChar char="-"/>
            </a:pPr>
            <a:r>
              <a:rPr lang="en-US" sz="2000" dirty="0"/>
              <a:t>All of the findings in this study pertain only to this sample dataset.</a:t>
            </a:r>
          </a:p>
          <a:p>
            <a:pPr marL="285750" indent="-285750">
              <a:buFontTx/>
              <a:buChar char="-"/>
            </a:pPr>
            <a:endParaRPr lang="en-US" sz="2000" dirty="0"/>
          </a:p>
          <a:p>
            <a:pPr marL="285750" indent="-285750">
              <a:buFontTx/>
              <a:buChar char="-"/>
            </a:pPr>
            <a:r>
              <a:rPr lang="en-US" sz="2000" dirty="0"/>
              <a:t>When your company runs this exercise, you might have different variables that impact your specific company such as location, shift time, etc.</a:t>
            </a:r>
          </a:p>
          <a:p>
            <a:endParaRPr lang="en-US" sz="2000" dirty="0"/>
          </a:p>
          <a:p>
            <a:pPr marL="285750" indent="-285750">
              <a:buFontTx/>
              <a:buChar char="-"/>
            </a:pPr>
            <a:r>
              <a:rPr lang="en-US" sz="2000" dirty="0"/>
              <a:t>From an ethical perspective, be conscious of what variables you use and how you act upon the importance of the variable to your model.</a:t>
            </a:r>
          </a:p>
          <a:p>
            <a:endParaRPr lang="en-US" sz="2000" dirty="0"/>
          </a:p>
        </p:txBody>
      </p:sp>
      <p:pic>
        <p:nvPicPr>
          <p:cNvPr id="5" name="Recorded Sound">
            <a:hlinkClick r:id="" action="ppaction://media"/>
            <a:extLst>
              <a:ext uri="{FF2B5EF4-FFF2-40B4-BE49-F238E27FC236}">
                <a16:creationId xmlns:a16="http://schemas.microsoft.com/office/drawing/2014/main" id="{7DFB5A9C-749F-9F1D-4D43-4B76D8E3C704}"/>
              </a:ext>
            </a:extLst>
          </p:cNvPr>
          <p:cNvPicPr>
            <a:picLocks noChangeAspect="1"/>
          </p:cNvPicPr>
          <p:nvPr>
            <a:audioFile r:link="rId1"/>
            <p:extLst>
              <p:ext uri="{DAA4B4D4-6D71-4841-9C94-3DE7FCFB9230}">
                <p14:media xmlns:p14="http://schemas.microsoft.com/office/powerpoint/2010/main" r:embed="rId2">
                  <p14:trim end="2057.6575"/>
                </p14:media>
              </p:ext>
            </p:extLst>
          </p:nvPr>
        </p:nvPicPr>
        <p:blipFill>
          <a:blip r:embed="rId5"/>
          <a:stretch>
            <a:fillRect/>
          </a:stretch>
        </p:blipFill>
        <p:spPr>
          <a:xfrm>
            <a:off x="-1576965" y="4355364"/>
            <a:ext cx="406400" cy="406400"/>
          </a:xfrm>
          <a:prstGeom prst="rect">
            <a:avLst/>
          </a:prstGeom>
        </p:spPr>
      </p:pic>
    </p:spTree>
    <p:extLst>
      <p:ext uri="{BB962C8B-B14F-4D97-AF65-F5344CB8AC3E}">
        <p14:creationId xmlns:p14="http://schemas.microsoft.com/office/powerpoint/2010/main" val="967611283"/>
      </p:ext>
    </p:extLst>
  </p:cSld>
  <p:clrMapOvr>
    <a:masterClrMapping/>
  </p:clrMapOvr>
  <mc:AlternateContent xmlns:mc="http://schemas.openxmlformats.org/markup-compatibility/2006">
    <mc:Choice xmlns:p14="http://schemas.microsoft.com/office/powerpoint/2010/main" Requires="p14">
      <p:transition spd="slow" p14:dur="2000" advTm="64251"/>
    </mc:Choice>
    <mc:Fallback>
      <p:transition spd="slow" advTm="64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5" objId="5"/>
        <p14:stopEvt time="63101" objId="5"/>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RECOMMENDATIONS</a:t>
            </a:r>
          </a:p>
        </p:txBody>
      </p:sp>
      <p:sp>
        <p:nvSpPr>
          <p:cNvPr id="3" name="TextBox 2">
            <a:extLst>
              <a:ext uri="{FF2B5EF4-FFF2-40B4-BE49-F238E27FC236}">
                <a16:creationId xmlns:a16="http://schemas.microsoft.com/office/drawing/2014/main" id="{4B7FB432-C914-FE3B-DAD6-5D17F7C9C4B4}"/>
              </a:ext>
            </a:extLst>
          </p:cNvPr>
          <p:cNvSpPr txBox="1"/>
          <p:nvPr/>
        </p:nvSpPr>
        <p:spPr>
          <a:xfrm>
            <a:off x="1826332" y="2574919"/>
            <a:ext cx="10173409" cy="830997"/>
          </a:xfrm>
          <a:prstGeom prst="rect">
            <a:avLst/>
          </a:prstGeom>
          <a:noFill/>
        </p:spPr>
        <p:txBody>
          <a:bodyPr wrap="square" rtlCol="0">
            <a:spAutoFit/>
          </a:bodyPr>
          <a:lstStyle/>
          <a:p>
            <a:r>
              <a:rPr lang="en-US" sz="2400" dirty="0"/>
              <a:t>Factors the business can control in Top 10 Important Features:</a:t>
            </a:r>
          </a:p>
          <a:p>
            <a:endParaRPr lang="en-US" sz="2400" dirty="0"/>
          </a:p>
        </p:txBody>
      </p:sp>
      <p:sp>
        <p:nvSpPr>
          <p:cNvPr id="4" name="TextBox 3">
            <a:extLst>
              <a:ext uri="{FF2B5EF4-FFF2-40B4-BE49-F238E27FC236}">
                <a16:creationId xmlns:a16="http://schemas.microsoft.com/office/drawing/2014/main" id="{0D580F17-A1C2-62D3-C230-AD08AEB1144B}"/>
              </a:ext>
            </a:extLst>
          </p:cNvPr>
          <p:cNvSpPr txBox="1"/>
          <p:nvPr/>
        </p:nvSpPr>
        <p:spPr>
          <a:xfrm>
            <a:off x="3593161" y="3405916"/>
            <a:ext cx="5885375" cy="3046988"/>
          </a:xfrm>
          <a:prstGeom prst="rect">
            <a:avLst/>
          </a:prstGeom>
          <a:noFill/>
        </p:spPr>
        <p:txBody>
          <a:bodyPr wrap="square" rtlCol="0">
            <a:spAutoFit/>
          </a:bodyPr>
          <a:lstStyle/>
          <a:p>
            <a:pPr marL="342900" indent="-342900">
              <a:buFontTx/>
              <a:buChar char="-"/>
            </a:pPr>
            <a:r>
              <a:rPr lang="en-US" sz="2400" dirty="0"/>
              <a:t>Monthly Income/Price Salary Hike</a:t>
            </a:r>
          </a:p>
          <a:p>
            <a:pPr marL="342900" indent="-342900">
              <a:buFontTx/>
              <a:buChar char="-"/>
            </a:pPr>
            <a:endParaRPr lang="en-US" sz="2400" dirty="0"/>
          </a:p>
          <a:p>
            <a:pPr marL="342900" indent="-342900">
              <a:buFontTx/>
              <a:buChar char="-"/>
            </a:pPr>
            <a:r>
              <a:rPr lang="en-US" sz="2400" dirty="0"/>
              <a:t>Distance From Home</a:t>
            </a:r>
          </a:p>
          <a:p>
            <a:pPr marL="342900" indent="-342900">
              <a:buFontTx/>
              <a:buChar char="-"/>
            </a:pPr>
            <a:endParaRPr lang="en-US" sz="2400" dirty="0"/>
          </a:p>
          <a:p>
            <a:pPr marL="342900" indent="-342900">
              <a:buFontTx/>
              <a:buChar char="-"/>
            </a:pPr>
            <a:r>
              <a:rPr lang="en-US" sz="2400" dirty="0"/>
              <a:t>Training Times Last Year</a:t>
            </a:r>
          </a:p>
          <a:p>
            <a:pPr marL="342900" indent="-342900">
              <a:buFontTx/>
              <a:buChar char="-"/>
            </a:pPr>
            <a:endParaRPr lang="en-US" sz="2400" dirty="0"/>
          </a:p>
          <a:p>
            <a:pPr marL="342900" indent="-342900">
              <a:buFontTx/>
              <a:buChar char="-"/>
            </a:pPr>
            <a:r>
              <a:rPr lang="en-US" sz="2400" dirty="0"/>
              <a:t>Frequent Business Travel</a:t>
            </a:r>
          </a:p>
          <a:p>
            <a:endParaRPr lang="en-US" sz="2400" dirty="0"/>
          </a:p>
        </p:txBody>
      </p:sp>
      <p:pic>
        <p:nvPicPr>
          <p:cNvPr id="5" name="Recorded Sound">
            <a:hlinkClick r:id="" action="ppaction://media"/>
            <a:extLst>
              <a:ext uri="{FF2B5EF4-FFF2-40B4-BE49-F238E27FC236}">
                <a16:creationId xmlns:a16="http://schemas.microsoft.com/office/drawing/2014/main" id="{9A2DB759-134B-0E23-7FCF-10B578D367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87292" y="4020278"/>
            <a:ext cx="406400" cy="406400"/>
          </a:xfrm>
          <a:prstGeom prst="rect">
            <a:avLst/>
          </a:prstGeom>
        </p:spPr>
      </p:pic>
    </p:spTree>
    <p:extLst>
      <p:ext uri="{BB962C8B-B14F-4D97-AF65-F5344CB8AC3E}">
        <p14:creationId xmlns:p14="http://schemas.microsoft.com/office/powerpoint/2010/main" val="2383274062"/>
      </p:ext>
    </p:extLst>
  </p:cSld>
  <p:clrMapOvr>
    <a:masterClrMapping/>
  </p:clrMapOvr>
  <mc:AlternateContent xmlns:mc="http://schemas.openxmlformats.org/markup-compatibility/2006">
    <mc:Choice xmlns:p14="http://schemas.microsoft.com/office/powerpoint/2010/main" Requires="p14">
      <p:transition spd="slow" p14:dur="2000" advTm="96485"/>
    </mc:Choice>
    <mc:Fallback>
      <p:transition spd="slow" advTm="96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1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5" objId="5"/>
        <p14:stopEvt time="96134" objId="5"/>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IMPLEMENTATION</a:t>
            </a:r>
          </a:p>
        </p:txBody>
      </p:sp>
      <p:sp>
        <p:nvSpPr>
          <p:cNvPr id="3" name="TextBox 2">
            <a:extLst>
              <a:ext uri="{FF2B5EF4-FFF2-40B4-BE49-F238E27FC236}">
                <a16:creationId xmlns:a16="http://schemas.microsoft.com/office/drawing/2014/main" id="{4B7FB432-C914-FE3B-DAD6-5D17F7C9C4B4}"/>
              </a:ext>
            </a:extLst>
          </p:cNvPr>
          <p:cNvSpPr txBox="1"/>
          <p:nvPr/>
        </p:nvSpPr>
        <p:spPr>
          <a:xfrm>
            <a:off x="3702205" y="3171386"/>
            <a:ext cx="5285678" cy="1938992"/>
          </a:xfrm>
          <a:prstGeom prst="rect">
            <a:avLst/>
          </a:prstGeom>
          <a:noFill/>
        </p:spPr>
        <p:txBody>
          <a:bodyPr wrap="square" rtlCol="0">
            <a:spAutoFit/>
          </a:bodyPr>
          <a:lstStyle/>
          <a:p>
            <a:pPr marL="285750" indent="-285750">
              <a:buFontTx/>
              <a:buChar char="-"/>
            </a:pPr>
            <a:r>
              <a:rPr lang="en-US" sz="2400" dirty="0"/>
              <a:t>Cost Analysis</a:t>
            </a:r>
          </a:p>
          <a:p>
            <a:pPr marL="285750" indent="-285750">
              <a:buFontTx/>
              <a:buChar char="-"/>
            </a:pPr>
            <a:endParaRPr lang="en-US" sz="2400" dirty="0"/>
          </a:p>
          <a:p>
            <a:pPr marL="285750" indent="-285750">
              <a:buFontTx/>
              <a:buChar char="-"/>
            </a:pPr>
            <a:r>
              <a:rPr lang="en-US" sz="2400" dirty="0"/>
              <a:t>Budgeting</a:t>
            </a:r>
          </a:p>
          <a:p>
            <a:pPr marL="285750" indent="-285750">
              <a:buFontTx/>
              <a:buChar char="-"/>
            </a:pPr>
            <a:endParaRPr lang="en-US" sz="2400" dirty="0"/>
          </a:p>
          <a:p>
            <a:pPr marL="285750" indent="-285750">
              <a:buFontTx/>
              <a:buChar char="-"/>
            </a:pPr>
            <a:r>
              <a:rPr lang="en-US" sz="2400" dirty="0"/>
              <a:t>Benchmark</a:t>
            </a:r>
          </a:p>
        </p:txBody>
      </p:sp>
      <p:pic>
        <p:nvPicPr>
          <p:cNvPr id="5" name="Recorded Sound">
            <a:hlinkClick r:id="" action="ppaction://media"/>
            <a:extLst>
              <a:ext uri="{FF2B5EF4-FFF2-40B4-BE49-F238E27FC236}">
                <a16:creationId xmlns:a16="http://schemas.microsoft.com/office/drawing/2014/main" id="{DEAAD9C5-73FD-6571-6B52-B45804EF8C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58626" y="4140882"/>
            <a:ext cx="406400" cy="406400"/>
          </a:xfrm>
          <a:prstGeom prst="rect">
            <a:avLst/>
          </a:prstGeom>
        </p:spPr>
      </p:pic>
    </p:spTree>
    <p:extLst>
      <p:ext uri="{BB962C8B-B14F-4D97-AF65-F5344CB8AC3E}">
        <p14:creationId xmlns:p14="http://schemas.microsoft.com/office/powerpoint/2010/main" val="665798038"/>
      </p:ext>
    </p:extLst>
  </p:cSld>
  <p:clrMapOvr>
    <a:masterClrMapping/>
  </p:clrMapOvr>
  <mc:AlternateContent xmlns:mc="http://schemas.openxmlformats.org/markup-compatibility/2006">
    <mc:Choice xmlns:p14="http://schemas.microsoft.com/office/powerpoint/2010/main" Requires="p14">
      <p:transition spd="slow" p14:dur="2000" advTm="53474"/>
    </mc:Choice>
    <mc:Fallback>
      <p:transition spd="slow" advTm="53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4" objId="5"/>
        <p14:stopEvt time="52394" objId="5"/>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QUESTIONS</a:t>
            </a:r>
          </a:p>
        </p:txBody>
      </p:sp>
      <p:sp>
        <p:nvSpPr>
          <p:cNvPr id="5" name="TextBox 4">
            <a:extLst>
              <a:ext uri="{FF2B5EF4-FFF2-40B4-BE49-F238E27FC236}">
                <a16:creationId xmlns:a16="http://schemas.microsoft.com/office/drawing/2014/main" id="{35FFEFE1-666A-4C1B-B92B-289507A77A03}"/>
              </a:ext>
            </a:extLst>
          </p:cNvPr>
          <p:cNvSpPr txBox="1"/>
          <p:nvPr/>
        </p:nvSpPr>
        <p:spPr>
          <a:xfrm>
            <a:off x="1745052" y="3763639"/>
            <a:ext cx="10173409" cy="830997"/>
          </a:xfrm>
          <a:prstGeom prst="rect">
            <a:avLst/>
          </a:prstGeom>
          <a:noFill/>
        </p:spPr>
        <p:txBody>
          <a:bodyPr wrap="square" rtlCol="0">
            <a:spAutoFit/>
          </a:bodyPr>
          <a:lstStyle/>
          <a:p>
            <a:r>
              <a:rPr lang="en-US" sz="2400" dirty="0"/>
              <a:t>Addressed in supplemental documentation.</a:t>
            </a:r>
          </a:p>
          <a:p>
            <a:endParaRPr lang="en-US" sz="2400" dirty="0"/>
          </a:p>
        </p:txBody>
      </p:sp>
      <p:pic>
        <p:nvPicPr>
          <p:cNvPr id="3" name="Recorded Sound">
            <a:hlinkClick r:id="" action="ppaction://media"/>
            <a:extLst>
              <a:ext uri="{FF2B5EF4-FFF2-40B4-BE49-F238E27FC236}">
                <a16:creationId xmlns:a16="http://schemas.microsoft.com/office/drawing/2014/main" id="{4CB56487-83A9-824B-70C3-5C98501523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62243" y="4391436"/>
            <a:ext cx="406400" cy="406400"/>
          </a:xfrm>
          <a:prstGeom prst="rect">
            <a:avLst/>
          </a:prstGeom>
        </p:spPr>
      </p:pic>
    </p:spTree>
    <p:extLst>
      <p:ext uri="{BB962C8B-B14F-4D97-AF65-F5344CB8AC3E}">
        <p14:creationId xmlns:p14="http://schemas.microsoft.com/office/powerpoint/2010/main" val="2785716226"/>
      </p:ext>
    </p:extLst>
  </p:cSld>
  <p:clrMapOvr>
    <a:masterClrMapping/>
  </p:clrMapOvr>
  <mc:AlternateContent xmlns:mc="http://schemas.openxmlformats.org/markup-compatibility/2006">
    <mc:Choice xmlns:p14="http://schemas.microsoft.com/office/powerpoint/2010/main" Requires="p14">
      <p:transition spd="slow" p14:dur="2000" advTm="9517"/>
    </mc:Choice>
    <mc:Fallback>
      <p:transition spd="slow" advTm="9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 objId="3"/>
        <p14:stopEvt time="8805" objId="3"/>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RESOURCES</a:t>
            </a:r>
          </a:p>
        </p:txBody>
      </p:sp>
      <p:sp>
        <p:nvSpPr>
          <p:cNvPr id="4" name="TextBox 3">
            <a:extLst>
              <a:ext uri="{FF2B5EF4-FFF2-40B4-BE49-F238E27FC236}">
                <a16:creationId xmlns:a16="http://schemas.microsoft.com/office/drawing/2014/main" id="{C0813733-D023-40BD-49A1-421C0EA67ADD}"/>
              </a:ext>
            </a:extLst>
          </p:cNvPr>
          <p:cNvSpPr txBox="1"/>
          <p:nvPr/>
        </p:nvSpPr>
        <p:spPr>
          <a:xfrm>
            <a:off x="1734015" y="2374226"/>
            <a:ext cx="10265726" cy="4431983"/>
          </a:xfrm>
          <a:prstGeom prst="rect">
            <a:avLst/>
          </a:prstGeom>
          <a:noFill/>
        </p:spPr>
        <p:txBody>
          <a:bodyPr wrap="square">
            <a:spAutoFit/>
          </a:bodyPr>
          <a:lstStyle/>
          <a:p>
            <a:pPr algn="l" rtl="0" fontAlgn="base"/>
            <a:r>
              <a:rPr lang="en-US" sz="1600" b="0" i="0" dirty="0">
                <a:solidFill>
                  <a:srgbClr val="000000"/>
                </a:solidFill>
                <a:effectLst/>
                <a:highlight>
                  <a:srgbClr val="FFFFFF"/>
                </a:highlight>
                <a:latin typeface="Arial" panose="020B0604020202020204" pitchFamily="34" charset="0"/>
              </a:rPr>
              <a:t>Brownlee, J. (2023, October 10). </a:t>
            </a:r>
            <a:r>
              <a:rPr lang="en-US" sz="1600" b="0" i="1" dirty="0">
                <a:solidFill>
                  <a:srgbClr val="000000"/>
                </a:solidFill>
                <a:effectLst/>
                <a:highlight>
                  <a:srgbClr val="FFFFFF"/>
                </a:highlight>
                <a:latin typeface="Arial" panose="020B0604020202020204" pitchFamily="34" charset="0"/>
              </a:rPr>
              <a:t>How to use ROC curves and precision-recall curves for classification in Python</a:t>
            </a:r>
            <a:r>
              <a:rPr lang="en-US" sz="1600" b="0" i="0" dirty="0">
                <a:solidFill>
                  <a:srgbClr val="000000"/>
                </a:solidFill>
                <a:effectLst/>
                <a:highlight>
                  <a:srgbClr val="FFFFFF"/>
                </a:highlight>
                <a:latin typeface="Arial" panose="020B0604020202020204" pitchFamily="34" charset="0"/>
              </a:rPr>
              <a:t>. MachineLearningMastery.com. </a:t>
            </a:r>
            <a:r>
              <a:rPr lang="en-US" sz="1600" b="0" i="0" u="sng" strike="noStrike" dirty="0">
                <a:solidFill>
                  <a:srgbClr val="0070C0"/>
                </a:solidFill>
                <a:effectLst/>
                <a:highlight>
                  <a:srgbClr val="FFFFFF"/>
                </a:highlight>
                <a:latin typeface="Arial" panose="020B0604020202020204" pitchFamily="34" charset="0"/>
                <a:hlinkClick r:id="rId5">
                  <a:extLst>
                    <a:ext uri="{A12FA001-AC4F-418D-AE19-62706E023703}">
                      <ahyp:hlinkClr xmlns:ahyp="http://schemas.microsoft.com/office/drawing/2018/hyperlinkcolor" val="tx"/>
                    </a:ext>
                  </a:extLst>
                </a:hlinkClick>
              </a:rPr>
              <a:t>https://machinelearningmastery.com/roc-curves-and-precision-recall-curves-for-classification-in-python/</a:t>
            </a:r>
            <a:r>
              <a:rPr lang="en-US" sz="1600" b="0" i="0" dirty="0">
                <a:solidFill>
                  <a:srgbClr val="0070C0"/>
                </a:solidFill>
                <a:effectLst/>
                <a:highlight>
                  <a:srgbClr val="FFFFFF"/>
                </a:highlight>
                <a:latin typeface="Arial" panose="020B0604020202020204" pitchFamily="34" charset="0"/>
              </a:rPr>
              <a:t> </a:t>
            </a:r>
          </a:p>
          <a:p>
            <a:pPr algn="l" rtl="0" fontAlgn="base"/>
            <a:endParaRPr lang="en-US" b="0" i="0" dirty="0">
              <a:solidFill>
                <a:srgbClr val="0070C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Arial" panose="020B0604020202020204" pitchFamily="34" charset="0"/>
              </a:rPr>
              <a:t>Kaggle. (2022, November 3). </a:t>
            </a:r>
            <a:r>
              <a:rPr lang="en-US" sz="1800" b="0" i="1" dirty="0">
                <a:solidFill>
                  <a:srgbClr val="000000"/>
                </a:solidFill>
                <a:effectLst/>
                <a:highlight>
                  <a:srgbClr val="FFFFFF"/>
                </a:highlight>
                <a:latin typeface="Arial" panose="020B0604020202020204" pitchFamily="34" charset="0"/>
              </a:rPr>
              <a:t>Employee attrition</a:t>
            </a:r>
            <a:r>
              <a:rPr lang="en-US" sz="1800" b="0" i="0" dirty="0">
                <a:solidFill>
                  <a:srgbClr val="000000"/>
                </a:solidFill>
                <a:effectLst/>
                <a:highlight>
                  <a:srgbClr val="FFFFFF"/>
                </a:highlight>
                <a:latin typeface="Arial" panose="020B0604020202020204" pitchFamily="34" charset="0"/>
              </a:rPr>
              <a:t>. Kaggle. </a:t>
            </a:r>
            <a:r>
              <a:rPr lang="en-US" sz="1800" b="0" i="0" u="sng" strike="noStrike" dirty="0">
                <a:solidFill>
                  <a:srgbClr val="0070C0"/>
                </a:solidFill>
                <a:effectLst/>
                <a:highlight>
                  <a:srgbClr val="FFFFFF"/>
                </a:highlight>
                <a:latin typeface="Arial" panose="020B0604020202020204" pitchFamily="34" charset="0"/>
                <a:hlinkClick r:id="rId6">
                  <a:extLst>
                    <a:ext uri="{A12FA001-AC4F-418D-AE19-62706E023703}">
                      <ahyp:hlinkClr xmlns:ahyp="http://schemas.microsoft.com/office/drawing/2018/hyperlinkcolor" val="tx"/>
                    </a:ext>
                  </a:extLst>
                </a:hlinkClick>
              </a:rPr>
              <a:t>https://www.kaggle.com/datasets/ajayganga/employee-attrition</a:t>
            </a:r>
            <a:endParaRPr lang="en-US" sz="1800" b="0" i="0" u="sng" strike="noStrike" dirty="0">
              <a:solidFill>
                <a:srgbClr val="0070C0"/>
              </a:solidFill>
              <a:effectLst/>
              <a:highlight>
                <a:srgbClr val="FFFFFF"/>
              </a:highlight>
              <a:latin typeface="Arial" panose="020B0604020202020204" pitchFamily="34" charset="0"/>
            </a:endParaRPr>
          </a:p>
          <a:p>
            <a:pPr algn="l" rtl="0" fontAlgn="base"/>
            <a:r>
              <a:rPr lang="en-US" sz="1800" b="0" i="0" dirty="0">
                <a:solidFill>
                  <a:srgbClr val="0070C0"/>
                </a:solidFill>
                <a:effectLst/>
                <a:highlight>
                  <a:srgbClr val="FFFFFF"/>
                </a:highlight>
                <a:latin typeface="Arial" panose="020B0604020202020204" pitchFamily="34" charset="0"/>
              </a:rPr>
              <a:t>  </a:t>
            </a:r>
            <a:endParaRPr lang="en-US" b="0" i="0" dirty="0">
              <a:solidFill>
                <a:srgbClr val="0070C0"/>
              </a:solidFill>
              <a:effectLst/>
              <a:highlight>
                <a:srgbClr val="FFFFFF"/>
              </a:highlight>
              <a:latin typeface="Segoe UI" panose="020B0502040204020203" pitchFamily="34" charset="0"/>
            </a:endParaRPr>
          </a:p>
          <a:p>
            <a:pPr algn="l" rtl="0" fontAlgn="base"/>
            <a:r>
              <a:rPr lang="en-US" sz="1800" b="0" i="0" dirty="0" err="1">
                <a:solidFill>
                  <a:srgbClr val="000000"/>
                </a:solidFill>
                <a:effectLst/>
                <a:highlight>
                  <a:srgbClr val="FFFFFF"/>
                </a:highlight>
                <a:latin typeface="Arial" panose="020B0604020202020204" pitchFamily="34" charset="0"/>
              </a:rPr>
              <a:t>Kanstren</a:t>
            </a:r>
            <a:r>
              <a:rPr lang="en-US" sz="1800" b="0" i="0" dirty="0">
                <a:solidFill>
                  <a:srgbClr val="000000"/>
                </a:solidFill>
                <a:effectLst/>
                <a:highlight>
                  <a:srgbClr val="FFFFFF"/>
                </a:highlight>
                <a:latin typeface="Arial" panose="020B0604020202020204" pitchFamily="34" charset="0"/>
              </a:rPr>
              <a:t>, T. (2023, August 4). </a:t>
            </a:r>
            <a:r>
              <a:rPr lang="en-US" sz="1800" b="0" i="1" dirty="0">
                <a:solidFill>
                  <a:srgbClr val="000000"/>
                </a:solidFill>
                <a:effectLst/>
                <a:highlight>
                  <a:srgbClr val="FFFFFF"/>
                </a:highlight>
                <a:latin typeface="Arial" panose="020B0604020202020204" pitchFamily="34" charset="0"/>
              </a:rPr>
              <a:t>A look at precision, recall, and F1-score</a:t>
            </a:r>
            <a:r>
              <a:rPr lang="en-US" sz="1800" b="0" i="0" dirty="0">
                <a:solidFill>
                  <a:srgbClr val="000000"/>
                </a:solidFill>
                <a:effectLst/>
                <a:highlight>
                  <a:srgbClr val="FFFFFF"/>
                </a:highlight>
                <a:latin typeface="Arial" panose="020B0604020202020204" pitchFamily="34" charset="0"/>
              </a:rPr>
              <a:t>. Medium. </a:t>
            </a:r>
            <a:r>
              <a:rPr lang="en-US" sz="1800" b="0" i="0" u="sng" strike="noStrike" dirty="0">
                <a:solidFill>
                  <a:srgbClr val="0070C0"/>
                </a:solidFill>
                <a:effectLst/>
                <a:highlight>
                  <a:srgbClr val="FFFFFF"/>
                </a:highlight>
                <a:latin typeface="Arial" panose="020B0604020202020204" pitchFamily="34" charset="0"/>
                <a:hlinkClick r:id="rId7">
                  <a:extLst>
                    <a:ext uri="{A12FA001-AC4F-418D-AE19-62706E023703}">
                      <ahyp:hlinkClr xmlns:ahyp="http://schemas.microsoft.com/office/drawing/2018/hyperlinkcolor" val="tx"/>
                    </a:ext>
                  </a:extLst>
                </a:hlinkClick>
              </a:rPr>
              <a:t>https://towardsdatascience.com/a-look-at-precision-recall-and-f1-score-36b5fd0dd3ec</a:t>
            </a:r>
            <a:r>
              <a:rPr lang="en-US" sz="1800" b="0" i="0" dirty="0">
                <a:solidFill>
                  <a:srgbClr val="0070C0"/>
                </a:solidFill>
                <a:effectLst/>
                <a:highlight>
                  <a:srgbClr val="FFFFFF"/>
                </a:highlight>
                <a:latin typeface="Arial" panose="020B0604020202020204" pitchFamily="34" charset="0"/>
              </a:rPr>
              <a:t> </a:t>
            </a:r>
          </a:p>
          <a:p>
            <a:pPr algn="l" rtl="0" fontAlgn="base"/>
            <a:endParaRPr lang="en-US" b="0" i="0" dirty="0">
              <a:solidFill>
                <a:srgbClr val="0070C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Arial" panose="020B0604020202020204" pitchFamily="34" charset="0"/>
              </a:rPr>
              <a:t>Steen, D. (2020, September 20). </a:t>
            </a:r>
            <a:r>
              <a:rPr lang="en-US" sz="1800" b="0" i="1" dirty="0">
                <a:solidFill>
                  <a:srgbClr val="000000"/>
                </a:solidFill>
                <a:effectLst/>
                <a:highlight>
                  <a:srgbClr val="FFFFFF"/>
                </a:highlight>
                <a:latin typeface="Arial" panose="020B0604020202020204" pitchFamily="34" charset="0"/>
              </a:rPr>
              <a:t>Precision-recall curves</a:t>
            </a:r>
            <a:r>
              <a:rPr lang="en-US" sz="1800" b="0" i="0" dirty="0">
                <a:solidFill>
                  <a:srgbClr val="000000"/>
                </a:solidFill>
                <a:effectLst/>
                <a:highlight>
                  <a:srgbClr val="FFFFFF"/>
                </a:highlight>
                <a:latin typeface="Arial" panose="020B0604020202020204" pitchFamily="34" charset="0"/>
              </a:rPr>
              <a:t>. Medium. </a:t>
            </a:r>
            <a:r>
              <a:rPr lang="en-US" sz="1800" b="0" i="0" u="sng" strike="noStrike" dirty="0">
                <a:solidFill>
                  <a:srgbClr val="0070C0"/>
                </a:solidFill>
                <a:effectLst/>
                <a:highlight>
                  <a:srgbClr val="FFFFFF"/>
                </a:highlight>
                <a:latin typeface="Arial" panose="020B0604020202020204" pitchFamily="34" charset="0"/>
                <a:hlinkClick r:id="rId8">
                  <a:extLst>
                    <a:ext uri="{A12FA001-AC4F-418D-AE19-62706E023703}">
                      <ahyp:hlinkClr xmlns:ahyp="http://schemas.microsoft.com/office/drawing/2018/hyperlinkcolor" val="tx"/>
                    </a:ext>
                  </a:extLst>
                </a:hlinkClick>
              </a:rPr>
              <a:t>https://medium.com/@douglaspsteen/precision-recall-curves-d32e5b290248</a:t>
            </a:r>
            <a:r>
              <a:rPr lang="en-US" sz="1800" b="0" i="0" dirty="0">
                <a:solidFill>
                  <a:srgbClr val="0070C0"/>
                </a:solidFill>
                <a:effectLst/>
                <a:highlight>
                  <a:srgbClr val="FFFFFF"/>
                </a:highlight>
                <a:latin typeface="Arial" panose="020B0604020202020204" pitchFamily="34" charset="0"/>
              </a:rPr>
              <a:t> </a:t>
            </a:r>
          </a:p>
          <a:p>
            <a:pPr algn="l" rtl="0" fontAlgn="base"/>
            <a:endParaRPr lang="en-US" b="0" i="0" dirty="0">
              <a:solidFill>
                <a:srgbClr val="0070C0"/>
              </a:solidFill>
              <a:effectLst/>
              <a:highlight>
                <a:srgbClr val="FFFFFF"/>
              </a:highlight>
              <a:latin typeface="Segoe UI" panose="020B0502040204020203" pitchFamily="34" charset="0"/>
            </a:endParaRPr>
          </a:p>
          <a:p>
            <a:pPr algn="l" rtl="0" fontAlgn="base"/>
            <a:r>
              <a:rPr lang="en-US" sz="1800" b="0" i="0" dirty="0">
                <a:solidFill>
                  <a:srgbClr val="000000"/>
                </a:solidFill>
                <a:effectLst/>
                <a:highlight>
                  <a:srgbClr val="FFFFFF"/>
                </a:highlight>
                <a:latin typeface="Arial" panose="020B0604020202020204" pitchFamily="34" charset="0"/>
              </a:rPr>
              <a:t>Wallace, L. (2023, March 21). </a:t>
            </a:r>
            <a:r>
              <a:rPr lang="en-US" sz="1800" b="0" i="1" dirty="0">
                <a:solidFill>
                  <a:srgbClr val="000000"/>
                </a:solidFill>
                <a:effectLst/>
                <a:highlight>
                  <a:srgbClr val="FFFFFF"/>
                </a:highlight>
                <a:latin typeface="Arial" panose="020B0604020202020204" pitchFamily="34" charset="0"/>
              </a:rPr>
              <a:t>Forbes EQ Brand Voice: Five hidden costs of employee attrition</a:t>
            </a:r>
            <a:r>
              <a:rPr lang="en-US" sz="1800" b="0" i="0" dirty="0">
                <a:solidFill>
                  <a:srgbClr val="000000"/>
                </a:solidFill>
                <a:effectLst/>
                <a:highlight>
                  <a:srgbClr val="FFFFFF"/>
                </a:highlight>
                <a:latin typeface="Arial" panose="020B0604020202020204" pitchFamily="34" charset="0"/>
              </a:rPr>
              <a:t>. Forbes. </a:t>
            </a:r>
            <a:r>
              <a:rPr lang="en-US" sz="1800" b="0" i="0" u="sng" strike="noStrike" dirty="0">
                <a:solidFill>
                  <a:srgbClr val="0070C0"/>
                </a:solidFill>
                <a:effectLst/>
                <a:highlight>
                  <a:srgbClr val="FFFFFF"/>
                </a:highlight>
                <a:latin typeface="Arial" panose="020B0604020202020204" pitchFamily="34" charset="0"/>
                <a:hlinkClick r:id="rId9">
                  <a:extLst>
                    <a:ext uri="{A12FA001-AC4F-418D-AE19-62706E023703}">
                      <ahyp:hlinkClr xmlns:ahyp="http://schemas.microsoft.com/office/drawing/2018/hyperlinkcolor" val="tx"/>
                    </a:ext>
                  </a:extLst>
                </a:hlinkClick>
              </a:rPr>
              <a:t>https://www.forbes.com/sites/forbeseq/2023/03/21/five-hidden-costs-of-employee-attrition/?sh=482ecd3562f4</a:t>
            </a:r>
            <a:r>
              <a:rPr lang="en-US" sz="1800" b="0" i="0" dirty="0">
                <a:solidFill>
                  <a:srgbClr val="0070C0"/>
                </a:solidFill>
                <a:effectLst/>
                <a:highlight>
                  <a:srgbClr val="FFFFFF"/>
                </a:highlight>
                <a:latin typeface="Arial" panose="020B0604020202020204" pitchFamily="34" charset="0"/>
              </a:rPr>
              <a:t> </a:t>
            </a:r>
            <a:endParaRPr lang="en-US" b="0" i="0" dirty="0">
              <a:solidFill>
                <a:srgbClr val="0070C0"/>
              </a:solidFill>
              <a:effectLst/>
              <a:highlight>
                <a:srgbClr val="FFFFFF"/>
              </a:highlight>
              <a:latin typeface="Segoe UI" panose="020B0502040204020203" pitchFamily="34" charset="0"/>
            </a:endParaRPr>
          </a:p>
        </p:txBody>
      </p:sp>
      <p:pic>
        <p:nvPicPr>
          <p:cNvPr id="5" name="Recorded Sound">
            <a:hlinkClick r:id="" action="ppaction://media"/>
            <a:extLst>
              <a:ext uri="{FF2B5EF4-FFF2-40B4-BE49-F238E27FC236}">
                <a16:creationId xmlns:a16="http://schemas.microsoft.com/office/drawing/2014/main" id="{AD3EFE56-8D1E-8BFB-AA21-5798B9CE2A0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83986" y="3795426"/>
            <a:ext cx="406400" cy="406400"/>
          </a:xfrm>
          <a:prstGeom prst="rect">
            <a:avLst/>
          </a:prstGeom>
        </p:spPr>
      </p:pic>
    </p:spTree>
    <p:extLst>
      <p:ext uri="{BB962C8B-B14F-4D97-AF65-F5344CB8AC3E}">
        <p14:creationId xmlns:p14="http://schemas.microsoft.com/office/powerpoint/2010/main" val="2177090909"/>
      </p:ext>
    </p:extLst>
  </p:cSld>
  <p:clrMapOvr>
    <a:masterClrMapping/>
  </p:clrMapOvr>
  <mc:AlternateContent xmlns:mc="http://schemas.openxmlformats.org/markup-compatibility/2006">
    <mc:Choice xmlns:p14="http://schemas.microsoft.com/office/powerpoint/2010/main" Requires="p14">
      <p:transition spd="slow" p14:dur="2000" advTm="9461"/>
    </mc:Choice>
    <mc:Fallback>
      <p:transition spd="slow" advTm="9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8" objId="5"/>
        <p14:stopEvt time="9136" objId="5"/>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081DB-1923-4878-AB15-AD54F35A1DC7}"/>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5755816F-F516-477A-8EF2-D8CA20267590}"/>
              </a:ext>
            </a:extLst>
          </p:cNvPr>
          <p:cNvSpPr>
            <a:spLocks noGrp="1"/>
          </p:cNvSpPr>
          <p:nvPr>
            <p:ph idx="1"/>
          </p:nvPr>
        </p:nvSpPr>
        <p:spPr>
          <a:xfrm>
            <a:off x="7159084" y="3928342"/>
            <a:ext cx="4661210" cy="2285000"/>
          </a:xfrm>
        </p:spPr>
        <p:txBody>
          <a:bodyPr>
            <a:normAutofit/>
          </a:bodyPr>
          <a:lstStyle/>
          <a:p>
            <a:r>
              <a:rPr lang="en-US" dirty="0"/>
              <a:t>Denise Dodd</a:t>
            </a:r>
          </a:p>
          <a:p>
            <a:r>
              <a:rPr lang="en-US" dirty="0"/>
              <a:t>555-555-5555</a:t>
            </a:r>
          </a:p>
          <a:p>
            <a:r>
              <a:rPr lang="en-US" dirty="0"/>
              <a:t>denise@predictiveconsulting.com</a:t>
            </a:r>
          </a:p>
          <a:p>
            <a:r>
              <a:rPr lang="en-US" dirty="0"/>
              <a:t>www.predictiveconsulting.com</a:t>
            </a:r>
          </a:p>
        </p:txBody>
      </p:sp>
      <p:pic>
        <p:nvPicPr>
          <p:cNvPr id="3" name="Recorded Sound">
            <a:hlinkClick r:id="" action="ppaction://media"/>
            <a:extLst>
              <a:ext uri="{FF2B5EF4-FFF2-40B4-BE49-F238E27FC236}">
                <a16:creationId xmlns:a16="http://schemas.microsoft.com/office/drawing/2014/main" id="{4A86713A-ADC8-1ED3-4C88-38275C9B6D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06623" y="2866036"/>
            <a:ext cx="406400" cy="406400"/>
          </a:xfrm>
          <a:prstGeom prst="rect">
            <a:avLst/>
          </a:prstGeom>
        </p:spPr>
      </p:pic>
    </p:spTree>
    <p:extLst>
      <p:ext uri="{BB962C8B-B14F-4D97-AF65-F5344CB8AC3E}">
        <p14:creationId xmlns:p14="http://schemas.microsoft.com/office/powerpoint/2010/main" val="798203993"/>
      </p:ext>
    </p:extLst>
  </p:cSld>
  <p:clrMapOvr>
    <a:masterClrMapping/>
  </p:clrMapOvr>
  <mc:AlternateContent xmlns:mc="http://schemas.openxmlformats.org/markup-compatibility/2006">
    <mc:Choice xmlns:p14="http://schemas.microsoft.com/office/powerpoint/2010/main" Requires="p14">
      <p:transition spd="slow" p14:dur="2000" advTm="11203"/>
    </mc:Choice>
    <mc:Fallback>
      <p:transition spd="slow" advTm="11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5" objId="3"/>
        <p14:stopEvt time="10663"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BUSINESS PROBLEM – COST OF ATTRITION</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1542562" y="2398755"/>
            <a:ext cx="10457179" cy="560363"/>
          </a:xfrm>
        </p:spPr>
        <p:txBody>
          <a:bodyPr>
            <a:noAutofit/>
          </a:bodyPr>
          <a:lstStyle/>
          <a:p>
            <a:r>
              <a:rPr lang="en-US" sz="2400" dirty="0"/>
              <a:t>Cost of Time, Money, and Knowledge through the following:</a:t>
            </a:r>
          </a:p>
        </p:txBody>
      </p:sp>
      <p:sp>
        <p:nvSpPr>
          <p:cNvPr id="7" name="Content Placeholder 2">
            <a:extLst>
              <a:ext uri="{FF2B5EF4-FFF2-40B4-BE49-F238E27FC236}">
                <a16:creationId xmlns:a16="http://schemas.microsoft.com/office/drawing/2014/main" id="{2E58C22A-57A5-C2AD-0EB0-2890027A72BE}"/>
              </a:ext>
            </a:extLst>
          </p:cNvPr>
          <p:cNvSpPr txBox="1">
            <a:spLocks/>
          </p:cNvSpPr>
          <p:nvPr/>
        </p:nvSpPr>
        <p:spPr>
          <a:xfrm>
            <a:off x="2827411" y="3151163"/>
            <a:ext cx="3268589" cy="3718557"/>
          </a:xfrm>
          <a:prstGeom prst="rect">
            <a:avLst/>
          </a:prstGeom>
        </p:spPr>
        <p:txBody>
          <a:bodyPr vert="horz" lIns="109728" tIns="109728" rIns="109728" bIns="91440" rtlCol="0" anchor="t">
            <a:normAutofit/>
          </a:bodyPr>
          <a:lstStyle>
            <a:lvl1pPr marL="0" indent="0" algn="l" defTabSz="914400" rtl="0" eaLnBrk="1" latinLnBrk="0" hangingPunct="1">
              <a:lnSpc>
                <a:spcPct val="125000"/>
              </a:lnSpc>
              <a:spcBef>
                <a:spcPts val="930"/>
              </a:spcBef>
              <a:spcAft>
                <a:spcPts val="600"/>
              </a:spcAft>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283464" indent="0" algn="l" defTabSz="914400" rtl="0" eaLnBrk="1" latinLnBrk="0" hangingPunct="1">
              <a:lnSpc>
                <a:spcPct val="125000"/>
              </a:lnSpc>
              <a:spcBef>
                <a:spcPts val="930"/>
              </a:spcBef>
              <a:spcAft>
                <a:spcPts val="600"/>
              </a:spcAft>
              <a:buFont typeface="Corbel" panose="020B0503020204020204" pitchFamily="34" charset="0"/>
              <a:buNone/>
              <a:defRPr sz="1800" kern="1200" spc="150" baseline="0">
                <a:solidFill>
                  <a:schemeClr val="tx1">
                    <a:lumMod val="75000"/>
                    <a:lumOff val="25000"/>
                  </a:schemeClr>
                </a:solidFill>
                <a:latin typeface="+mn-lt"/>
                <a:ea typeface="+mn-ea"/>
                <a:cs typeface="+mn-cs"/>
              </a:defRPr>
            </a:lvl2pPr>
            <a:lvl3pPr marL="566928" indent="-320040" algn="l" defTabSz="914400" rtl="0" eaLnBrk="1" latinLnBrk="0" hangingPunct="1">
              <a:lnSpc>
                <a:spcPct val="125000"/>
              </a:lnSpc>
              <a:spcBef>
                <a:spcPts val="930"/>
              </a:spcBef>
              <a:spcAft>
                <a:spcPts val="600"/>
              </a:spcAft>
              <a:buFont typeface="Corbel" panose="020B0503020204020204" pitchFamily="34" charset="0"/>
              <a:buChar char="–"/>
              <a:defRPr sz="1800" i="1" kern="1200" spc="150" baseline="0">
                <a:solidFill>
                  <a:schemeClr val="tx1">
                    <a:lumMod val="75000"/>
                    <a:lumOff val="25000"/>
                  </a:schemeClr>
                </a:solidFill>
                <a:latin typeface="+mn-lt"/>
                <a:ea typeface="+mn-ea"/>
                <a:cs typeface="+mn-cs"/>
              </a:defRPr>
            </a:lvl3pPr>
            <a:lvl4pPr marL="850392" indent="-320040" algn="l" defTabSz="914400" rtl="0" eaLnBrk="1" latinLnBrk="0" hangingPunct="1">
              <a:lnSpc>
                <a:spcPct val="125000"/>
              </a:lnSpc>
              <a:spcBef>
                <a:spcPts val="930"/>
              </a:spcBef>
              <a:spcAft>
                <a:spcPts val="600"/>
              </a:spcAft>
              <a:buFont typeface="Corbel" panose="020B0503020204020204" pitchFamily="34" charset="0"/>
              <a:buChar char="–"/>
              <a:defRPr sz="1800" kern="1200" spc="150" baseline="0">
                <a:solidFill>
                  <a:schemeClr val="tx1">
                    <a:lumMod val="75000"/>
                    <a:lumOff val="25000"/>
                  </a:schemeClr>
                </a:solidFill>
                <a:latin typeface="+mn-lt"/>
                <a:ea typeface="+mn-ea"/>
                <a:cs typeface="+mn-cs"/>
              </a:defRPr>
            </a:lvl4pPr>
            <a:lvl5pPr marL="1133856" indent="-320040" algn="l" defTabSz="914400" rtl="0" eaLnBrk="1" latinLnBrk="0" hangingPunct="1">
              <a:lnSpc>
                <a:spcPct val="125000"/>
              </a:lnSpc>
              <a:spcBef>
                <a:spcPts val="930"/>
              </a:spcBef>
              <a:spcAft>
                <a:spcPts val="600"/>
              </a:spcAft>
              <a:buFont typeface="Corbel" panose="020B0503020204020204" pitchFamily="34" charset="0"/>
              <a:buChar char="–"/>
              <a:defRPr sz="18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Tx/>
              <a:buChar char="-"/>
            </a:pPr>
            <a:r>
              <a:rPr lang="en-US" sz="2400" dirty="0"/>
              <a:t>Exit Process</a:t>
            </a:r>
          </a:p>
          <a:p>
            <a:pPr marL="285750" indent="-285750">
              <a:buFontTx/>
              <a:buChar char="-"/>
            </a:pPr>
            <a:r>
              <a:rPr lang="en-US" sz="2400" dirty="0"/>
              <a:t>Job Postings</a:t>
            </a:r>
          </a:p>
          <a:p>
            <a:pPr marL="285750" indent="-285750">
              <a:buFontTx/>
              <a:buChar char="-"/>
            </a:pPr>
            <a:r>
              <a:rPr lang="en-US" sz="2400" dirty="0"/>
              <a:t>Resume Reviews</a:t>
            </a:r>
          </a:p>
          <a:p>
            <a:pPr marL="285750" indent="-285750">
              <a:buFontTx/>
              <a:buChar char="-"/>
            </a:pPr>
            <a:r>
              <a:rPr lang="en-US" sz="2400" dirty="0"/>
              <a:t>Candidate Interviews</a:t>
            </a:r>
          </a:p>
        </p:txBody>
      </p:sp>
      <p:sp>
        <p:nvSpPr>
          <p:cNvPr id="8" name="Content Placeholder 2">
            <a:extLst>
              <a:ext uri="{FF2B5EF4-FFF2-40B4-BE49-F238E27FC236}">
                <a16:creationId xmlns:a16="http://schemas.microsoft.com/office/drawing/2014/main" id="{66AED292-2B28-6A7B-E302-BCE8D8E76488}"/>
              </a:ext>
            </a:extLst>
          </p:cNvPr>
          <p:cNvSpPr txBox="1">
            <a:spLocks/>
          </p:cNvSpPr>
          <p:nvPr/>
        </p:nvSpPr>
        <p:spPr>
          <a:xfrm>
            <a:off x="6399354" y="3151163"/>
            <a:ext cx="3268589" cy="3718557"/>
          </a:xfrm>
          <a:prstGeom prst="rect">
            <a:avLst/>
          </a:prstGeom>
        </p:spPr>
        <p:txBody>
          <a:bodyPr vert="horz" lIns="109728" tIns="109728" rIns="109728" bIns="91440" rtlCol="0" anchor="t">
            <a:normAutofit/>
          </a:bodyPr>
          <a:lstStyle>
            <a:lvl1pPr marL="0" indent="0" algn="l" defTabSz="914400" rtl="0" eaLnBrk="1" latinLnBrk="0" hangingPunct="1">
              <a:lnSpc>
                <a:spcPct val="125000"/>
              </a:lnSpc>
              <a:spcBef>
                <a:spcPts val="930"/>
              </a:spcBef>
              <a:spcAft>
                <a:spcPts val="600"/>
              </a:spcAft>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283464" indent="0" algn="l" defTabSz="914400" rtl="0" eaLnBrk="1" latinLnBrk="0" hangingPunct="1">
              <a:lnSpc>
                <a:spcPct val="125000"/>
              </a:lnSpc>
              <a:spcBef>
                <a:spcPts val="930"/>
              </a:spcBef>
              <a:spcAft>
                <a:spcPts val="600"/>
              </a:spcAft>
              <a:buFont typeface="Corbel" panose="020B0503020204020204" pitchFamily="34" charset="0"/>
              <a:buNone/>
              <a:defRPr sz="1800" kern="1200" spc="150" baseline="0">
                <a:solidFill>
                  <a:schemeClr val="tx1">
                    <a:lumMod val="75000"/>
                    <a:lumOff val="25000"/>
                  </a:schemeClr>
                </a:solidFill>
                <a:latin typeface="+mn-lt"/>
                <a:ea typeface="+mn-ea"/>
                <a:cs typeface="+mn-cs"/>
              </a:defRPr>
            </a:lvl2pPr>
            <a:lvl3pPr marL="566928" indent="-320040" algn="l" defTabSz="914400" rtl="0" eaLnBrk="1" latinLnBrk="0" hangingPunct="1">
              <a:lnSpc>
                <a:spcPct val="125000"/>
              </a:lnSpc>
              <a:spcBef>
                <a:spcPts val="930"/>
              </a:spcBef>
              <a:spcAft>
                <a:spcPts val="600"/>
              </a:spcAft>
              <a:buFont typeface="Corbel" panose="020B0503020204020204" pitchFamily="34" charset="0"/>
              <a:buChar char="–"/>
              <a:defRPr sz="1800" i="1" kern="1200" spc="150" baseline="0">
                <a:solidFill>
                  <a:schemeClr val="tx1">
                    <a:lumMod val="75000"/>
                    <a:lumOff val="25000"/>
                  </a:schemeClr>
                </a:solidFill>
                <a:latin typeface="+mn-lt"/>
                <a:ea typeface="+mn-ea"/>
                <a:cs typeface="+mn-cs"/>
              </a:defRPr>
            </a:lvl3pPr>
            <a:lvl4pPr marL="850392" indent="-320040" algn="l" defTabSz="914400" rtl="0" eaLnBrk="1" latinLnBrk="0" hangingPunct="1">
              <a:lnSpc>
                <a:spcPct val="125000"/>
              </a:lnSpc>
              <a:spcBef>
                <a:spcPts val="930"/>
              </a:spcBef>
              <a:spcAft>
                <a:spcPts val="600"/>
              </a:spcAft>
              <a:buFont typeface="Corbel" panose="020B0503020204020204" pitchFamily="34" charset="0"/>
              <a:buChar char="–"/>
              <a:defRPr sz="1800" kern="1200" spc="150" baseline="0">
                <a:solidFill>
                  <a:schemeClr val="tx1">
                    <a:lumMod val="75000"/>
                    <a:lumOff val="25000"/>
                  </a:schemeClr>
                </a:solidFill>
                <a:latin typeface="+mn-lt"/>
                <a:ea typeface="+mn-ea"/>
                <a:cs typeface="+mn-cs"/>
              </a:defRPr>
            </a:lvl4pPr>
            <a:lvl5pPr marL="1133856" indent="-320040" algn="l" defTabSz="914400" rtl="0" eaLnBrk="1" latinLnBrk="0" hangingPunct="1">
              <a:lnSpc>
                <a:spcPct val="125000"/>
              </a:lnSpc>
              <a:spcBef>
                <a:spcPts val="930"/>
              </a:spcBef>
              <a:spcAft>
                <a:spcPts val="600"/>
              </a:spcAft>
              <a:buFont typeface="Corbel" panose="020B0503020204020204" pitchFamily="34" charset="0"/>
              <a:buChar char="–"/>
              <a:defRPr sz="18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Tx/>
              <a:buChar char="-"/>
            </a:pPr>
            <a:r>
              <a:rPr lang="en-US" sz="2400" dirty="0"/>
              <a:t>Negotiations</a:t>
            </a:r>
          </a:p>
          <a:p>
            <a:pPr marL="285750" indent="-285750">
              <a:buFontTx/>
              <a:buChar char="-"/>
            </a:pPr>
            <a:r>
              <a:rPr lang="en-US" sz="2400" dirty="0"/>
              <a:t>Onboarding</a:t>
            </a:r>
          </a:p>
          <a:p>
            <a:pPr marL="285750" indent="-285750">
              <a:buFontTx/>
              <a:buChar char="-"/>
            </a:pPr>
            <a:r>
              <a:rPr lang="en-US" sz="2400" dirty="0"/>
              <a:t>Training</a:t>
            </a:r>
          </a:p>
          <a:p>
            <a:pPr marL="285750" indent="-285750">
              <a:buFontTx/>
              <a:buChar char="-"/>
            </a:pPr>
            <a:r>
              <a:rPr lang="en-US" sz="2400" dirty="0"/>
              <a:t>Transfer of Duties</a:t>
            </a:r>
          </a:p>
          <a:p>
            <a:pPr marL="285750" indent="-285750">
              <a:buFont typeface="Arial" panose="020B0604020202020204" pitchFamily="34" charset="0"/>
              <a:buChar char="•"/>
            </a:pPr>
            <a:endParaRPr lang="en-US" dirty="0"/>
          </a:p>
          <a:p>
            <a:endParaRPr lang="en-US" dirty="0"/>
          </a:p>
        </p:txBody>
      </p:sp>
      <p:pic>
        <p:nvPicPr>
          <p:cNvPr id="5" name="Recorded Sound">
            <a:hlinkClick r:id="" action="ppaction://media"/>
            <a:extLst>
              <a:ext uri="{FF2B5EF4-FFF2-40B4-BE49-F238E27FC236}">
                <a16:creationId xmlns:a16="http://schemas.microsoft.com/office/drawing/2014/main" id="{46651B0A-DECE-F255-F2F5-45FEAE6A75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76033" y="3822700"/>
            <a:ext cx="406400" cy="406400"/>
          </a:xfrm>
          <a:prstGeom prst="rect">
            <a:avLst/>
          </a:prstGeom>
        </p:spPr>
      </p:pic>
    </p:spTree>
    <p:extLst>
      <p:ext uri="{BB962C8B-B14F-4D97-AF65-F5344CB8AC3E}">
        <p14:creationId xmlns:p14="http://schemas.microsoft.com/office/powerpoint/2010/main" val="2225637236"/>
      </p:ext>
    </p:extLst>
  </p:cSld>
  <p:clrMapOvr>
    <a:masterClrMapping/>
  </p:clrMapOvr>
  <mc:AlternateContent xmlns:mc="http://schemas.openxmlformats.org/markup-compatibility/2006">
    <mc:Choice xmlns:p14="http://schemas.microsoft.com/office/powerpoint/2010/main" Requires="p14">
      <p:transition spd="slow" p14:dur="2000" advTm="16393"/>
    </mc:Choice>
    <mc:Fallback>
      <p:transition spd="slow" advTm="16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9" objId="5"/>
        <p14:stopEvt time="16375" objId="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SOLUTION</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1542562" y="2398755"/>
            <a:ext cx="10457179" cy="560363"/>
          </a:xfrm>
        </p:spPr>
        <p:txBody>
          <a:bodyPr>
            <a:noAutofit/>
          </a:bodyPr>
          <a:lstStyle/>
          <a:p>
            <a:r>
              <a:rPr lang="en-US" sz="2400" dirty="0"/>
              <a:t>Predict who will attrite and engage in mitigating efforts to prevent attrition.</a:t>
            </a:r>
          </a:p>
        </p:txBody>
      </p:sp>
      <p:sp>
        <p:nvSpPr>
          <p:cNvPr id="7" name="Content Placeholder 2">
            <a:extLst>
              <a:ext uri="{FF2B5EF4-FFF2-40B4-BE49-F238E27FC236}">
                <a16:creationId xmlns:a16="http://schemas.microsoft.com/office/drawing/2014/main" id="{2E58C22A-57A5-C2AD-0EB0-2890027A72BE}"/>
              </a:ext>
            </a:extLst>
          </p:cNvPr>
          <p:cNvSpPr txBox="1">
            <a:spLocks/>
          </p:cNvSpPr>
          <p:nvPr/>
        </p:nvSpPr>
        <p:spPr>
          <a:xfrm>
            <a:off x="2855873" y="3898883"/>
            <a:ext cx="6837094" cy="2376367"/>
          </a:xfrm>
          <a:prstGeom prst="rect">
            <a:avLst/>
          </a:prstGeom>
        </p:spPr>
        <p:txBody>
          <a:bodyPr vert="horz" lIns="109728" tIns="109728" rIns="109728" bIns="91440" rtlCol="0" anchor="t">
            <a:normAutofit/>
          </a:bodyPr>
          <a:lstStyle>
            <a:lvl1pPr marL="0" indent="0" algn="l" defTabSz="914400" rtl="0" eaLnBrk="1" latinLnBrk="0" hangingPunct="1">
              <a:lnSpc>
                <a:spcPct val="125000"/>
              </a:lnSpc>
              <a:spcBef>
                <a:spcPts val="930"/>
              </a:spcBef>
              <a:spcAft>
                <a:spcPts val="600"/>
              </a:spcAft>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283464" indent="0" algn="l" defTabSz="914400" rtl="0" eaLnBrk="1" latinLnBrk="0" hangingPunct="1">
              <a:lnSpc>
                <a:spcPct val="125000"/>
              </a:lnSpc>
              <a:spcBef>
                <a:spcPts val="930"/>
              </a:spcBef>
              <a:spcAft>
                <a:spcPts val="600"/>
              </a:spcAft>
              <a:buFont typeface="Corbel" panose="020B0503020204020204" pitchFamily="34" charset="0"/>
              <a:buNone/>
              <a:defRPr sz="1800" kern="1200" spc="150" baseline="0">
                <a:solidFill>
                  <a:schemeClr val="tx1">
                    <a:lumMod val="75000"/>
                    <a:lumOff val="25000"/>
                  </a:schemeClr>
                </a:solidFill>
                <a:latin typeface="+mn-lt"/>
                <a:ea typeface="+mn-ea"/>
                <a:cs typeface="+mn-cs"/>
              </a:defRPr>
            </a:lvl2pPr>
            <a:lvl3pPr marL="566928" indent="-320040" algn="l" defTabSz="914400" rtl="0" eaLnBrk="1" latinLnBrk="0" hangingPunct="1">
              <a:lnSpc>
                <a:spcPct val="125000"/>
              </a:lnSpc>
              <a:spcBef>
                <a:spcPts val="930"/>
              </a:spcBef>
              <a:spcAft>
                <a:spcPts val="600"/>
              </a:spcAft>
              <a:buFont typeface="Corbel" panose="020B0503020204020204" pitchFamily="34" charset="0"/>
              <a:buChar char="–"/>
              <a:defRPr sz="1800" i="1" kern="1200" spc="150" baseline="0">
                <a:solidFill>
                  <a:schemeClr val="tx1">
                    <a:lumMod val="75000"/>
                    <a:lumOff val="25000"/>
                  </a:schemeClr>
                </a:solidFill>
                <a:latin typeface="+mn-lt"/>
                <a:ea typeface="+mn-ea"/>
                <a:cs typeface="+mn-cs"/>
              </a:defRPr>
            </a:lvl3pPr>
            <a:lvl4pPr marL="850392" indent="-320040" algn="l" defTabSz="914400" rtl="0" eaLnBrk="1" latinLnBrk="0" hangingPunct="1">
              <a:lnSpc>
                <a:spcPct val="125000"/>
              </a:lnSpc>
              <a:spcBef>
                <a:spcPts val="930"/>
              </a:spcBef>
              <a:spcAft>
                <a:spcPts val="600"/>
              </a:spcAft>
              <a:buFont typeface="Corbel" panose="020B0503020204020204" pitchFamily="34" charset="0"/>
              <a:buChar char="–"/>
              <a:defRPr sz="1800" kern="1200" spc="150" baseline="0">
                <a:solidFill>
                  <a:schemeClr val="tx1">
                    <a:lumMod val="75000"/>
                    <a:lumOff val="25000"/>
                  </a:schemeClr>
                </a:solidFill>
                <a:latin typeface="+mn-lt"/>
                <a:ea typeface="+mn-ea"/>
                <a:cs typeface="+mn-cs"/>
              </a:defRPr>
            </a:lvl4pPr>
            <a:lvl5pPr marL="1133856" indent="-320040" algn="l" defTabSz="914400" rtl="0" eaLnBrk="1" latinLnBrk="0" hangingPunct="1">
              <a:lnSpc>
                <a:spcPct val="125000"/>
              </a:lnSpc>
              <a:spcBef>
                <a:spcPts val="930"/>
              </a:spcBef>
              <a:spcAft>
                <a:spcPts val="600"/>
              </a:spcAft>
              <a:buFont typeface="Corbel" panose="020B0503020204020204" pitchFamily="34" charset="0"/>
              <a:buChar char="–"/>
              <a:defRPr sz="18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Tx/>
              <a:buChar char="-"/>
            </a:pPr>
            <a:r>
              <a:rPr lang="en-US" sz="2400" dirty="0"/>
              <a:t>Select and train a predictive classifier model</a:t>
            </a:r>
          </a:p>
          <a:p>
            <a:pPr marL="285750" indent="-285750">
              <a:buFontTx/>
              <a:buChar char="-"/>
            </a:pPr>
            <a:r>
              <a:rPr lang="en-US" sz="2400" dirty="0"/>
              <a:t>Determine what features contribute to attrition</a:t>
            </a:r>
          </a:p>
        </p:txBody>
      </p:sp>
      <p:pic>
        <p:nvPicPr>
          <p:cNvPr id="5" name="Recorded Sound">
            <a:hlinkClick r:id="" action="ppaction://media"/>
            <a:extLst>
              <a:ext uri="{FF2B5EF4-FFF2-40B4-BE49-F238E27FC236}">
                <a16:creationId xmlns:a16="http://schemas.microsoft.com/office/drawing/2014/main" id="{FB09562D-01E0-965B-B65E-A8B9766D09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07067" y="4216400"/>
            <a:ext cx="406400" cy="406400"/>
          </a:xfrm>
          <a:prstGeom prst="rect">
            <a:avLst/>
          </a:prstGeom>
        </p:spPr>
      </p:pic>
    </p:spTree>
    <p:extLst>
      <p:ext uri="{BB962C8B-B14F-4D97-AF65-F5344CB8AC3E}">
        <p14:creationId xmlns:p14="http://schemas.microsoft.com/office/powerpoint/2010/main" val="2780949288"/>
      </p:ext>
    </p:extLst>
  </p:cSld>
  <p:clrMapOvr>
    <a:masterClrMapping/>
  </p:clrMapOvr>
  <mc:AlternateContent xmlns:mc="http://schemas.openxmlformats.org/markup-compatibility/2006">
    <mc:Choice xmlns:p14="http://schemas.microsoft.com/office/powerpoint/2010/main" Requires="p14">
      <p:transition spd="slow" p14:dur="2000" advTm="21578"/>
    </mc:Choice>
    <mc:Fallback>
      <p:transition spd="slow" advTm="21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8" objId="5"/>
        <p14:stopEvt time="21540" objId="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DATA</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1542562" y="2398755"/>
            <a:ext cx="10457179" cy="3678488"/>
          </a:xfrm>
        </p:spPr>
        <p:txBody>
          <a:bodyPr>
            <a:noAutofit/>
          </a:bodyPr>
          <a:lstStyle/>
          <a:p>
            <a:pPr marL="285750" indent="-285750">
              <a:buFontTx/>
              <a:buChar char="-"/>
            </a:pPr>
            <a:r>
              <a:rPr lang="en-US" sz="2400" dirty="0"/>
              <a:t>Anonymous company</a:t>
            </a:r>
          </a:p>
          <a:p>
            <a:pPr marL="285750" indent="-285750">
              <a:buFontTx/>
              <a:buChar char="-"/>
            </a:pPr>
            <a:r>
              <a:rPr lang="en-US" sz="2400" dirty="0"/>
              <a:t>Roughly 4,500 employees with 16% attrition rate</a:t>
            </a:r>
          </a:p>
          <a:p>
            <a:pPr marL="285750" indent="-285750">
              <a:buFontTx/>
              <a:buChar char="-"/>
            </a:pPr>
            <a:r>
              <a:rPr lang="en-US" sz="2400" dirty="0"/>
              <a:t>Mixture of 24 numeric and categorical variables</a:t>
            </a:r>
          </a:p>
          <a:p>
            <a:pPr marL="285750" indent="-285750">
              <a:buFontTx/>
              <a:buChar char="-"/>
            </a:pPr>
            <a:r>
              <a:rPr lang="en-US" sz="2400" dirty="0"/>
              <a:t>The business does not have control over all variables</a:t>
            </a:r>
          </a:p>
          <a:p>
            <a:pPr marL="285750" indent="-285750">
              <a:buFontTx/>
              <a:buChar char="-"/>
            </a:pPr>
            <a:endParaRPr lang="en-US" dirty="0"/>
          </a:p>
          <a:p>
            <a:endParaRPr lang="en-US" dirty="0"/>
          </a:p>
        </p:txBody>
      </p:sp>
      <p:pic>
        <p:nvPicPr>
          <p:cNvPr id="5" name="Recorded Sound">
            <a:hlinkClick r:id="" action="ppaction://media"/>
            <a:extLst>
              <a:ext uri="{FF2B5EF4-FFF2-40B4-BE49-F238E27FC236}">
                <a16:creationId xmlns:a16="http://schemas.microsoft.com/office/drawing/2014/main" id="{B1CFA058-8DF6-D7BA-ED92-AC43EC2B0A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70000" y="4034799"/>
            <a:ext cx="406400" cy="406400"/>
          </a:xfrm>
          <a:prstGeom prst="rect">
            <a:avLst/>
          </a:prstGeom>
        </p:spPr>
      </p:pic>
    </p:spTree>
    <p:extLst>
      <p:ext uri="{BB962C8B-B14F-4D97-AF65-F5344CB8AC3E}">
        <p14:creationId xmlns:p14="http://schemas.microsoft.com/office/powerpoint/2010/main" val="1812288330"/>
      </p:ext>
    </p:extLst>
  </p:cSld>
  <p:clrMapOvr>
    <a:masterClrMapping/>
  </p:clrMapOvr>
  <mc:AlternateContent xmlns:mc="http://schemas.openxmlformats.org/markup-compatibility/2006">
    <mc:Choice xmlns:p14="http://schemas.microsoft.com/office/powerpoint/2010/main" Requires="p14">
      <p:transition spd="slow" p14:dur="2000" advTm="25402"/>
    </mc:Choice>
    <mc:Fallback>
      <p:transition spd="slow" advTm="25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4" objId="5"/>
        <p14:stopEvt time="24826" objId="5"/>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DATA CLEANING</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1542562" y="2398755"/>
            <a:ext cx="10457179" cy="3678488"/>
          </a:xfrm>
        </p:spPr>
        <p:txBody>
          <a:bodyPr>
            <a:noAutofit/>
          </a:bodyPr>
          <a:lstStyle/>
          <a:p>
            <a:pPr marL="285750" indent="-285750">
              <a:buFontTx/>
              <a:buChar char="-"/>
            </a:pPr>
            <a:r>
              <a:rPr lang="en-US" sz="2400" dirty="0"/>
              <a:t>Differs depending on data set</a:t>
            </a:r>
          </a:p>
          <a:p>
            <a:pPr marL="285750" indent="-285750">
              <a:buFontTx/>
              <a:buChar char="-"/>
            </a:pPr>
            <a:r>
              <a:rPr lang="en-US" sz="2400" dirty="0"/>
              <a:t>Review for nulls</a:t>
            </a:r>
          </a:p>
          <a:p>
            <a:pPr marL="285750" indent="-285750">
              <a:buFontTx/>
              <a:buChar char="-"/>
            </a:pPr>
            <a:r>
              <a:rPr lang="en-US" sz="2400" dirty="0"/>
              <a:t>Asses spread of variables</a:t>
            </a:r>
          </a:p>
          <a:p>
            <a:pPr marL="285750" indent="-285750">
              <a:buFontTx/>
              <a:buChar char="-"/>
            </a:pPr>
            <a:r>
              <a:rPr lang="en-US" sz="2400" dirty="0"/>
              <a:t>Remove unnecessary variables</a:t>
            </a:r>
          </a:p>
          <a:p>
            <a:pPr marL="285750" indent="-285750">
              <a:buFontTx/>
              <a:buChar char="-"/>
            </a:pPr>
            <a:endParaRPr lang="en-US" dirty="0"/>
          </a:p>
          <a:p>
            <a:endParaRPr lang="en-US" dirty="0"/>
          </a:p>
        </p:txBody>
      </p:sp>
      <p:pic>
        <p:nvPicPr>
          <p:cNvPr id="5" name="Recorded Sound">
            <a:hlinkClick r:id="" action="ppaction://media"/>
            <a:extLst>
              <a:ext uri="{FF2B5EF4-FFF2-40B4-BE49-F238E27FC236}">
                <a16:creationId xmlns:a16="http://schemas.microsoft.com/office/drawing/2014/main" id="{80F17221-8669-00C8-3490-8FD47DAC1C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5200" y="4470400"/>
            <a:ext cx="406400" cy="406400"/>
          </a:xfrm>
          <a:prstGeom prst="rect">
            <a:avLst/>
          </a:prstGeom>
        </p:spPr>
      </p:pic>
    </p:spTree>
    <p:extLst>
      <p:ext uri="{BB962C8B-B14F-4D97-AF65-F5344CB8AC3E}">
        <p14:creationId xmlns:p14="http://schemas.microsoft.com/office/powerpoint/2010/main" val="2912004474"/>
      </p:ext>
    </p:extLst>
  </p:cSld>
  <p:clrMapOvr>
    <a:masterClrMapping/>
  </p:clrMapOvr>
  <mc:AlternateContent xmlns:mc="http://schemas.openxmlformats.org/markup-compatibility/2006">
    <mc:Choice xmlns:p14="http://schemas.microsoft.com/office/powerpoint/2010/main" Requires="p14">
      <p:transition spd="slow" p14:dur="2000" advTm="17471"/>
    </mc:Choice>
    <mc:Fallback>
      <p:transition spd="slow" advTm="17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5" objId="5"/>
        <p14:stopEvt time="17371" objId="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DATA PREPERATION</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1542562" y="2398755"/>
            <a:ext cx="10457179" cy="3678488"/>
          </a:xfrm>
        </p:spPr>
        <p:txBody>
          <a:bodyPr>
            <a:noAutofit/>
          </a:bodyPr>
          <a:lstStyle/>
          <a:p>
            <a:pPr marL="285750" indent="-285750">
              <a:buFontTx/>
              <a:buChar char="-"/>
            </a:pPr>
            <a:r>
              <a:rPr lang="en-US" sz="2400" dirty="0"/>
              <a:t>Create dummy variables</a:t>
            </a:r>
          </a:p>
          <a:p>
            <a:pPr marL="285750" indent="-285750">
              <a:buFontTx/>
              <a:buChar char="-"/>
            </a:pPr>
            <a:r>
              <a:rPr lang="en-US" sz="2400" dirty="0"/>
              <a:t>Assign “Attrition” to be target variable and remaining to be features variable</a:t>
            </a:r>
          </a:p>
          <a:p>
            <a:pPr marL="285750" indent="-285750">
              <a:buFontTx/>
              <a:buChar char="-"/>
            </a:pPr>
            <a:r>
              <a:rPr lang="en-US" sz="2400" dirty="0"/>
              <a:t>Separate features and target variables into 80/20 training/testing sets</a:t>
            </a:r>
          </a:p>
          <a:p>
            <a:pPr marL="285750" indent="-285750">
              <a:buFontTx/>
              <a:buChar char="-"/>
            </a:pPr>
            <a:endParaRPr lang="en-US" dirty="0"/>
          </a:p>
          <a:p>
            <a:endParaRPr lang="en-US" dirty="0"/>
          </a:p>
        </p:txBody>
      </p:sp>
      <p:pic>
        <p:nvPicPr>
          <p:cNvPr id="5" name="Recorded Sound">
            <a:hlinkClick r:id="" action="ppaction://media"/>
            <a:extLst>
              <a:ext uri="{FF2B5EF4-FFF2-40B4-BE49-F238E27FC236}">
                <a16:creationId xmlns:a16="http://schemas.microsoft.com/office/drawing/2014/main" id="{1B6798CA-F704-15D2-EC0C-4FC1693C16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65300" y="4851400"/>
            <a:ext cx="406400" cy="406400"/>
          </a:xfrm>
          <a:prstGeom prst="rect">
            <a:avLst/>
          </a:prstGeom>
        </p:spPr>
      </p:pic>
    </p:spTree>
    <p:extLst>
      <p:ext uri="{BB962C8B-B14F-4D97-AF65-F5344CB8AC3E}">
        <p14:creationId xmlns:p14="http://schemas.microsoft.com/office/powerpoint/2010/main" val="3869120033"/>
      </p:ext>
    </p:extLst>
  </p:cSld>
  <p:clrMapOvr>
    <a:masterClrMapping/>
  </p:clrMapOvr>
  <mc:AlternateContent xmlns:mc="http://schemas.openxmlformats.org/markup-compatibility/2006">
    <mc:Choice xmlns:p14="http://schemas.microsoft.com/office/powerpoint/2010/main" Requires="p14">
      <p:transition spd="slow" p14:dur="2000" advTm="31313"/>
    </mc:Choice>
    <mc:Fallback>
      <p:transition spd="slow" advTm="31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4" objId="5"/>
        <p14:stopEvt time="30961" objId="5"/>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MODEL SELECTION</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1542562" y="2398754"/>
            <a:ext cx="10457179" cy="4002045"/>
          </a:xfrm>
        </p:spPr>
        <p:txBody>
          <a:bodyPr>
            <a:noAutofit/>
          </a:bodyPr>
          <a:lstStyle/>
          <a:p>
            <a:pPr marL="285750" indent="-285750">
              <a:buFontTx/>
              <a:buChar char="-"/>
            </a:pPr>
            <a:r>
              <a:rPr lang="en-US" sz="2400" dirty="0"/>
              <a:t>Use loop to fit and make predictions on several classification models</a:t>
            </a:r>
          </a:p>
          <a:p>
            <a:pPr marL="285750" indent="-285750">
              <a:buFontTx/>
              <a:buChar char="-"/>
            </a:pPr>
            <a:r>
              <a:rPr lang="en-US" sz="2400" dirty="0"/>
              <a:t>Analyze classification report for each model which includes Precision, Recall, F-1, and Accuracy metrics (discussed on next slide)</a:t>
            </a:r>
          </a:p>
          <a:p>
            <a:pPr marL="285750" indent="-285750">
              <a:buFontTx/>
              <a:buChar char="-"/>
            </a:pPr>
            <a:r>
              <a:rPr lang="en-US" sz="2400" dirty="0"/>
              <a:t>Determine if hyper-tuning is necessary</a:t>
            </a:r>
          </a:p>
          <a:p>
            <a:pPr marL="285750" indent="-285750">
              <a:buFontTx/>
              <a:buChar char="-"/>
            </a:pPr>
            <a:r>
              <a:rPr lang="en-US" sz="2400" dirty="0"/>
              <a:t>Initiate instance of selected model outside of loop</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endParaRPr lang="en-US" dirty="0"/>
          </a:p>
        </p:txBody>
      </p:sp>
      <p:pic>
        <p:nvPicPr>
          <p:cNvPr id="5" name="Recorded Sound">
            <a:hlinkClick r:id="" action="ppaction://media"/>
            <a:extLst>
              <a:ext uri="{FF2B5EF4-FFF2-40B4-BE49-F238E27FC236}">
                <a16:creationId xmlns:a16="http://schemas.microsoft.com/office/drawing/2014/main" id="{8A30CA05-2C83-EDDC-C484-47EB278A51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84400" y="4699000"/>
            <a:ext cx="406400" cy="406400"/>
          </a:xfrm>
          <a:prstGeom prst="rect">
            <a:avLst/>
          </a:prstGeom>
        </p:spPr>
      </p:pic>
    </p:spTree>
    <p:extLst>
      <p:ext uri="{BB962C8B-B14F-4D97-AF65-F5344CB8AC3E}">
        <p14:creationId xmlns:p14="http://schemas.microsoft.com/office/powerpoint/2010/main" val="1718204898"/>
      </p:ext>
    </p:extLst>
  </p:cSld>
  <p:clrMapOvr>
    <a:masterClrMapping/>
  </p:clrMapOvr>
  <mc:AlternateContent xmlns:mc="http://schemas.openxmlformats.org/markup-compatibility/2006">
    <mc:Choice xmlns:p14="http://schemas.microsoft.com/office/powerpoint/2010/main" Requires="p14">
      <p:transition spd="slow" p14:dur="2000" advTm="57337"/>
    </mc:Choice>
    <mc:Fallback>
      <p:transition spd="slow" advTm="57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9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5" objId="5"/>
        <p14:stopEvt time="56989" objId="5"/>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METRICS</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1542562" y="2398755"/>
            <a:ext cx="10457179" cy="3678488"/>
          </a:xfrm>
        </p:spPr>
        <p:txBody>
          <a:bodyPr>
            <a:noAutofit/>
          </a:bodyPr>
          <a:lstStyle/>
          <a:p>
            <a:pPr marL="285750" indent="-285750">
              <a:buFontTx/>
              <a:buChar char="-"/>
            </a:pPr>
            <a:r>
              <a:rPr lang="en-US" sz="2400" dirty="0"/>
              <a:t>Hyper-tuned Decision Tree Classifier:</a:t>
            </a:r>
          </a:p>
          <a:p>
            <a:pPr marL="285750" indent="-285750">
              <a:buFontTx/>
              <a:buChar char="-"/>
            </a:pPr>
            <a:endParaRPr lang="en-US" dirty="0"/>
          </a:p>
          <a:p>
            <a:endParaRPr lang="en-US" dirty="0"/>
          </a:p>
        </p:txBody>
      </p:sp>
      <p:pic>
        <p:nvPicPr>
          <p:cNvPr id="5" name="Picture 4">
            <a:extLst>
              <a:ext uri="{FF2B5EF4-FFF2-40B4-BE49-F238E27FC236}">
                <a16:creationId xmlns:a16="http://schemas.microsoft.com/office/drawing/2014/main" id="{42CA0FCD-1B44-7BF5-6932-3EE48C138F2C}"/>
              </a:ext>
            </a:extLst>
          </p:cNvPr>
          <p:cNvPicPr>
            <a:picLocks noChangeAspect="1"/>
          </p:cNvPicPr>
          <p:nvPr/>
        </p:nvPicPr>
        <p:blipFill>
          <a:blip r:embed="rId5"/>
          <a:stretch>
            <a:fillRect/>
          </a:stretch>
        </p:blipFill>
        <p:spPr>
          <a:xfrm>
            <a:off x="2673209" y="3429000"/>
            <a:ext cx="7976229" cy="2868423"/>
          </a:xfrm>
          <a:prstGeom prst="rect">
            <a:avLst/>
          </a:prstGeom>
        </p:spPr>
      </p:pic>
      <p:pic>
        <p:nvPicPr>
          <p:cNvPr id="4" name="Recorded Sound">
            <a:hlinkClick r:id="" action="ppaction://media"/>
            <a:extLst>
              <a:ext uri="{FF2B5EF4-FFF2-40B4-BE49-F238E27FC236}">
                <a16:creationId xmlns:a16="http://schemas.microsoft.com/office/drawing/2014/main" id="{14C0D0E3-7711-621A-DAA2-91C9EDF5B1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72302" y="3225800"/>
            <a:ext cx="406400" cy="406400"/>
          </a:xfrm>
          <a:prstGeom prst="rect">
            <a:avLst/>
          </a:prstGeom>
        </p:spPr>
      </p:pic>
    </p:spTree>
    <p:extLst>
      <p:ext uri="{BB962C8B-B14F-4D97-AF65-F5344CB8AC3E}">
        <p14:creationId xmlns:p14="http://schemas.microsoft.com/office/powerpoint/2010/main" val="1827662722"/>
      </p:ext>
    </p:extLst>
  </p:cSld>
  <p:clrMapOvr>
    <a:masterClrMapping/>
  </p:clrMapOvr>
  <mc:AlternateContent xmlns:mc="http://schemas.openxmlformats.org/markup-compatibility/2006">
    <mc:Choice xmlns:p14="http://schemas.microsoft.com/office/powerpoint/2010/main" Requires="p14">
      <p:transition spd="slow" p14:dur="2000" advTm="72097"/>
    </mc:Choice>
    <mc:Fallback>
      <p:transition spd="slow" advTm="72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4" objId="4"/>
        <p14:stopEvt time="72097"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a:xfrm>
            <a:off x="1535371" y="962423"/>
            <a:ext cx="10464370" cy="1216152"/>
          </a:xfrm>
        </p:spPr>
        <p:txBody>
          <a:bodyPr/>
          <a:lstStyle/>
          <a:p>
            <a:r>
              <a:rPr lang="en-US" dirty="0"/>
              <a:t>CONFUSION MATRIX</a:t>
            </a:r>
          </a:p>
        </p:txBody>
      </p:sp>
      <p:pic>
        <p:nvPicPr>
          <p:cNvPr id="1026" name="Picture 2">
            <a:extLst>
              <a:ext uri="{FF2B5EF4-FFF2-40B4-BE49-F238E27FC236}">
                <a16:creationId xmlns:a16="http://schemas.microsoft.com/office/drawing/2014/main" id="{66500642-2577-EA1D-514F-1F6B4AC49D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5378" y="2430969"/>
            <a:ext cx="6016973" cy="4003284"/>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B2EA3F0F-1AB5-C2E6-EC2A-B8FBB8B2A2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491947" y="4432611"/>
            <a:ext cx="406400" cy="406400"/>
          </a:xfrm>
          <a:prstGeom prst="rect">
            <a:avLst/>
          </a:prstGeom>
        </p:spPr>
      </p:pic>
    </p:spTree>
    <p:extLst>
      <p:ext uri="{BB962C8B-B14F-4D97-AF65-F5344CB8AC3E}">
        <p14:creationId xmlns:p14="http://schemas.microsoft.com/office/powerpoint/2010/main" val="485863462"/>
      </p:ext>
    </p:extLst>
  </p:cSld>
  <p:clrMapOvr>
    <a:masterClrMapping/>
  </p:clrMapOvr>
  <mc:AlternateContent xmlns:mc="http://schemas.openxmlformats.org/markup-compatibility/2006">
    <mc:Choice xmlns:p14="http://schemas.microsoft.com/office/powerpoint/2010/main" Requires="p14">
      <p:transition spd="slow" p14:dur="2000" advTm="38355"/>
    </mc:Choice>
    <mc:Fallback>
      <p:transition spd="slow" advTm="38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4" objId="4"/>
        <p14:stopEvt time="37942" objId="4"/>
      </p14:showEvtLst>
    </p:ext>
  </p:extLst>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C1AA24C-4CA6-40FF-8947-DA1F6F4745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36CB81-A037-44A8-88EB-C0C0F17FD4B1}">
  <ds:schemaRefs>
    <ds:schemaRef ds:uri="http://schemas.microsoft.com/sharepoint/v3/contenttype/forms"/>
  </ds:schemaRefs>
</ds:datastoreItem>
</file>

<file path=customXml/itemProps3.xml><?xml version="1.0" encoding="utf-8"?>
<ds:datastoreItem xmlns:ds="http://schemas.openxmlformats.org/officeDocument/2006/customXml" ds:itemID="{57FF477C-132F-44F8-8C56-EBFF95FAF9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{DCFD1B9D-721C-47DD-9ECA-3DB03C8C9CC0}tf56000440_win32</Template>
  <TotalTime>483</TotalTime>
  <Words>1155</Words>
  <Application>Microsoft Office PowerPoint</Application>
  <PresentationFormat>Widescreen</PresentationFormat>
  <Paragraphs>129</Paragraphs>
  <Slides>17</Slides>
  <Notes>17</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Meiryo</vt:lpstr>
      <vt:lpstr>Arial</vt:lpstr>
      <vt:lpstr>Calibri</vt:lpstr>
      <vt:lpstr>Corbel</vt:lpstr>
      <vt:lpstr>Segoe UI</vt:lpstr>
      <vt:lpstr>Wingdings</vt:lpstr>
      <vt:lpstr>ShojiVTI</vt:lpstr>
      <vt:lpstr>Predicting attrition Created by: Denise Dodd</vt:lpstr>
      <vt:lpstr>BUSINESS PROBLEM – COST OF ATTRITION</vt:lpstr>
      <vt:lpstr>SOLUTION</vt:lpstr>
      <vt:lpstr>DATA</vt:lpstr>
      <vt:lpstr>DATA CLEANING</vt:lpstr>
      <vt:lpstr>DATA PREPERATION</vt:lpstr>
      <vt:lpstr>MODEL SELECTION</vt:lpstr>
      <vt:lpstr>METRICS</vt:lpstr>
      <vt:lpstr>CONFUSION MATRIX</vt:lpstr>
      <vt:lpstr>DECISION TREE PLOT</vt:lpstr>
      <vt:lpstr>FEATURES IMPORTANCE</vt:lpstr>
      <vt:lpstr>CONSIDERATIONS</vt:lpstr>
      <vt:lpstr>RECOMMENDATIONS</vt:lpstr>
      <vt:lpstr>IMPLEMENTATION</vt:lpstr>
      <vt:lpstr>QUESTIONS</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Hadley Day</dc:creator>
  <cp:lastModifiedBy>Denise Dodd</cp:lastModifiedBy>
  <cp:revision>16</cp:revision>
  <dcterms:created xsi:type="dcterms:W3CDTF">2024-04-16T16:28:02Z</dcterms:created>
  <dcterms:modified xsi:type="dcterms:W3CDTF">2024-04-23T16:13:53Z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